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9" r:id="rId2"/>
    <p:sldId id="263" r:id="rId3"/>
    <p:sldId id="330" r:id="rId4"/>
    <p:sldId id="332" r:id="rId5"/>
    <p:sldId id="337" r:id="rId6"/>
    <p:sldId id="338" r:id="rId7"/>
    <p:sldId id="339" r:id="rId8"/>
    <p:sldId id="341" r:id="rId9"/>
    <p:sldId id="340" r:id="rId10"/>
    <p:sldId id="343" r:id="rId11"/>
    <p:sldId id="344" r:id="rId12"/>
    <p:sldId id="336" r:id="rId13"/>
    <p:sldId id="353" r:id="rId14"/>
    <p:sldId id="356" r:id="rId15"/>
    <p:sldId id="357" r:id="rId16"/>
    <p:sldId id="358" r:id="rId17"/>
    <p:sldId id="359" r:id="rId18"/>
    <p:sldId id="361" r:id="rId19"/>
    <p:sldId id="362" r:id="rId20"/>
    <p:sldId id="364" r:id="rId21"/>
    <p:sldId id="360" r:id="rId22"/>
    <p:sldId id="365" r:id="rId23"/>
    <p:sldId id="366" r:id="rId24"/>
    <p:sldId id="367" r:id="rId25"/>
    <p:sldId id="355" r:id="rId26"/>
    <p:sldId id="368" r:id="rId27"/>
    <p:sldId id="372" r:id="rId28"/>
    <p:sldId id="369" r:id="rId29"/>
    <p:sldId id="370" r:id="rId30"/>
    <p:sldId id="373" r:id="rId31"/>
    <p:sldId id="371" r:id="rId32"/>
    <p:sldId id="347" r:id="rId33"/>
    <p:sldId id="346" r:id="rId34"/>
    <p:sldId id="349" r:id="rId35"/>
    <p:sldId id="345" r:id="rId36"/>
    <p:sldId id="350" r:id="rId37"/>
    <p:sldId id="354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2"/>
    <a:srgbClr val="204051"/>
    <a:srgbClr val="8AC6D1"/>
    <a:srgbClr val="E7E7E6"/>
    <a:srgbClr val="FFB367"/>
    <a:srgbClr val="FA9191"/>
    <a:srgbClr val="FAEEE7"/>
    <a:srgbClr val="D1EAA3"/>
    <a:srgbClr val="F6EEDF"/>
    <a:srgbClr val="D78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6035"/>
  </p:normalViewPr>
  <p:slideViewPr>
    <p:cSldViewPr snapToGrid="0" snapToObjects="1">
      <p:cViewPr varScale="1">
        <p:scale>
          <a:sx n="93" d="100"/>
          <a:sy n="93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F30E9-684B-2246-8087-60E75A25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660A5B-DC62-894D-9882-D3C9EDD4B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64B285-9758-BD4B-A29F-8426F883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E9A39-99E3-4E4F-9237-5BC0352F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6A7EA2-FD88-6D4C-8FC4-83C0E2E0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0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E8939-827F-AB47-B1B2-55B55505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50C1B4-81E4-E147-8318-3C1050C63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E0175-4A1B-BD4B-8AAC-929049F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4530C-80C5-BC4B-B938-0D8AABD9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931DF-EB33-6B4C-8045-0716D11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284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FF4F73E-2B56-7F42-A3AF-3889C6965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A2BF01-0AB4-E443-8699-F187AB3AB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34064-95EF-9447-A719-95B9D01A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52137A-A64E-7745-B4BB-BF716937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F4235-B0BF-D14F-B686-90EFB155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B4D21-1BB3-5741-977B-B15FB9AA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F0CE3-1D6E-6440-938E-21D8F0F1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DCA92-7E33-5940-B686-FAA97AA4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F92A3D-F14A-0C48-BE0B-84C23656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D466A-EAFA-2B40-BD4F-E0FF8A1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8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3519-23DB-B043-A863-1ADB161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99A7DD-F706-C447-B89D-77E5DA3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9E4637-E9BD-5D48-B055-B2012D0D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1A1BE0-1FD7-1441-8C95-D008F4E5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46B296-B34C-EA4A-BD9F-07EB7A7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521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D1D7B-5E3B-234F-BCCC-695FB495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48633B-2C6E-4B47-8498-26A15F8EA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5431C0-772C-9243-B6F9-F5809D82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9EB3A2-377B-2C43-AA76-7D3B012B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775310-F78F-4249-AF2D-0A00E963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B4A5A9-B465-B14D-B8B1-75D95DB0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19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64753-E9E2-BE46-B9D1-AD2F6F71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A77084-AB56-2943-A8FC-CEB1C40C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074C8D-FAF5-A74E-BC80-029D7FC4C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6E44A8-E967-2940-8E58-35F35518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92F3E3-E217-4B40-AE62-4F105AC7A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F0870C-7522-6142-BFF2-B45629F8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6152C9-C11B-D74E-9F1B-00686A54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0336E4-C02D-4F4B-AF1B-657563CB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29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298E3-CE8A-8D4E-80C4-7EA3348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395B5B-D22D-6F46-B87E-F2C9F1A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0C6A85-77DD-364E-B734-C41F649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115AB-AD0C-E143-BA1C-5324ED07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56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EA2874-5A66-3B47-88C8-9A79142A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91D71B-93CC-0E45-8F5B-F3E215ED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4126C-88CB-B744-A904-3D48154D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64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48D3-F975-A44F-8D02-5FD941C6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3372E-F3DB-AC44-9F4E-B8F912404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3C002F-DC17-5F45-A539-01C1AA8D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E0523-D397-7D47-B460-C84A5A5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C1947-6903-9049-9638-91FF45D3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D4740D-3ECD-B942-8C89-01864F45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31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74EF8-BB68-6E49-A8DD-607611F6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116A544-3C14-4B42-9472-1891E440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D45768-CB6A-604E-8110-097DAE8F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DFBF1A-6D91-CD45-807E-F84C832F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31BD82-408E-AE4B-9ACE-73ED7162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E684C0-1344-AE48-9393-F338FE33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08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6D948E-5D4C-754D-AB49-52F9D748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C076E8-7891-5D4B-B801-B70AEE54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28193-1DC4-4F42-BA4F-250AE669F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8408-0DB8-A944-A6A1-E2AD9473E711}" type="datetimeFigureOut">
              <a:rPr kumimoji="1" lang="zh-TW" altLang="en-US" smtClean="0"/>
              <a:t>2020/6/30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804DDA-D7D3-8A42-85B6-3D8DCCE14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DB42BB-CB73-D449-B57F-B1E8C9A2F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811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148441" y="1358900"/>
            <a:ext cx="5507222" cy="5348133"/>
            <a:chOff x="3084083" y="306528"/>
            <a:chExt cx="6257925" cy="6077151"/>
          </a:xfrm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Top">
              <a:rot lat="18250380" lon="2755355" rev="18521926"/>
            </a:camera>
            <a:lightRig rig="glow" dir="t"/>
          </a:scene3d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7" name="TextBox 366"/>
          <p:cNvSpPr txBox="1"/>
          <p:nvPr/>
        </p:nvSpPr>
        <p:spPr>
          <a:xfrm>
            <a:off x="6541839" y="1237374"/>
            <a:ext cx="4915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ANDROID </a:t>
            </a:r>
          </a:p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FINAL PROJECT</a:t>
            </a:r>
            <a:endParaRPr lang="ko-KR" altLang="en-US" sz="4400" b="1" i="1" dirty="0">
              <a:solidFill>
                <a:srgbClr val="694107"/>
              </a:solidFill>
              <a:cs typeface="Aharoni" panose="02010803020104030203" pitchFamily="2" charset="-79"/>
            </a:endParaRPr>
          </a:p>
        </p:txBody>
      </p:sp>
      <p:grpSp>
        <p:nvGrpSpPr>
          <p:cNvPr id="33" name="그룹 32"/>
          <p:cNvGrpSpPr/>
          <p:nvPr/>
        </p:nvGrpSpPr>
        <p:grpSpPr>
          <a:xfrm rot="454883">
            <a:off x="1588226" y="1062015"/>
            <a:ext cx="4674583" cy="4539547"/>
            <a:chOff x="3084083" y="306528"/>
            <a:chExt cx="6257925" cy="6077151"/>
          </a:xfrm>
          <a:effectLst/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1086275" y="1359378"/>
            <a:ext cx="4674583" cy="4539547"/>
            <a:chOff x="3084083" y="306528"/>
            <a:chExt cx="6257925" cy="6077151"/>
          </a:xfrm>
          <a:effectLst/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Group 21"/>
          <p:cNvGrpSpPr>
            <a:grpSpLocks noChangeAspect="1"/>
          </p:cNvGrpSpPr>
          <p:nvPr/>
        </p:nvGrpSpPr>
        <p:grpSpPr bwMode="auto">
          <a:xfrm>
            <a:off x="1728834" y="1667102"/>
            <a:ext cx="3625642" cy="4090996"/>
            <a:chOff x="685" y="670"/>
            <a:chExt cx="1940" cy="2189"/>
          </a:xfrm>
        </p:grpSpPr>
        <p:sp>
          <p:nvSpPr>
            <p:cNvPr id="374" name="Freeform 23"/>
            <p:cNvSpPr>
              <a:spLocks/>
            </p:cNvSpPr>
            <p:nvPr/>
          </p:nvSpPr>
          <p:spPr bwMode="auto">
            <a:xfrm>
              <a:off x="1029" y="670"/>
              <a:ext cx="1596" cy="2189"/>
            </a:xfrm>
            <a:custGeom>
              <a:avLst/>
              <a:gdLst>
                <a:gd name="T0" fmla="*/ 1545 w 3191"/>
                <a:gd name="T1" fmla="*/ 26 h 4378"/>
                <a:gd name="T2" fmla="*/ 1694 w 3191"/>
                <a:gd name="T3" fmla="*/ 65 h 4378"/>
                <a:gd name="T4" fmla="*/ 1881 w 3191"/>
                <a:gd name="T5" fmla="*/ 0 h 4378"/>
                <a:gd name="T6" fmla="*/ 2070 w 3191"/>
                <a:gd name="T7" fmla="*/ 52 h 4378"/>
                <a:gd name="T8" fmla="*/ 2196 w 3191"/>
                <a:gd name="T9" fmla="*/ 196 h 4378"/>
                <a:gd name="T10" fmla="*/ 2224 w 3191"/>
                <a:gd name="T11" fmla="*/ 372 h 4378"/>
                <a:gd name="T12" fmla="*/ 2349 w 3191"/>
                <a:gd name="T13" fmla="*/ 386 h 4378"/>
                <a:gd name="T14" fmla="*/ 2560 w 3191"/>
                <a:gd name="T15" fmla="*/ 493 h 4378"/>
                <a:gd name="T16" fmla="*/ 2700 w 3191"/>
                <a:gd name="T17" fmla="*/ 680 h 4378"/>
                <a:gd name="T18" fmla="*/ 2808 w 3191"/>
                <a:gd name="T19" fmla="*/ 881 h 4378"/>
                <a:gd name="T20" fmla="*/ 3026 w 3191"/>
                <a:gd name="T21" fmla="*/ 1046 h 4378"/>
                <a:gd name="T22" fmla="*/ 3161 w 3191"/>
                <a:gd name="T23" fmla="*/ 1286 h 4378"/>
                <a:gd name="T24" fmla="*/ 3186 w 3191"/>
                <a:gd name="T25" fmla="*/ 1571 h 4378"/>
                <a:gd name="T26" fmla="*/ 3088 w 3191"/>
                <a:gd name="T27" fmla="*/ 1833 h 4378"/>
                <a:gd name="T28" fmla="*/ 2893 w 3191"/>
                <a:gd name="T29" fmla="*/ 2035 h 4378"/>
                <a:gd name="T30" fmla="*/ 2648 w 3191"/>
                <a:gd name="T31" fmla="*/ 2142 h 4378"/>
                <a:gd name="T32" fmla="*/ 2421 w 3191"/>
                <a:gd name="T33" fmla="*/ 2146 h 4378"/>
                <a:gd name="T34" fmla="*/ 2364 w 3191"/>
                <a:gd name="T35" fmla="*/ 2172 h 4378"/>
                <a:gd name="T36" fmla="*/ 2548 w 3191"/>
                <a:gd name="T37" fmla="*/ 2220 h 4378"/>
                <a:gd name="T38" fmla="*/ 2661 w 3191"/>
                <a:gd name="T39" fmla="*/ 2321 h 4378"/>
                <a:gd name="T40" fmla="*/ 2722 w 3191"/>
                <a:gd name="T41" fmla="*/ 2448 h 4378"/>
                <a:gd name="T42" fmla="*/ 2745 w 3191"/>
                <a:gd name="T43" fmla="*/ 2567 h 4378"/>
                <a:gd name="T44" fmla="*/ 2748 w 3191"/>
                <a:gd name="T45" fmla="*/ 2651 h 4378"/>
                <a:gd name="T46" fmla="*/ 2744 w 3191"/>
                <a:gd name="T47" fmla="*/ 2673 h 4378"/>
                <a:gd name="T48" fmla="*/ 2694 w 3191"/>
                <a:gd name="T49" fmla="*/ 2669 h 4378"/>
                <a:gd name="T50" fmla="*/ 2590 w 3191"/>
                <a:gd name="T51" fmla="*/ 2663 h 4378"/>
                <a:gd name="T52" fmla="*/ 2446 w 3191"/>
                <a:gd name="T53" fmla="*/ 2665 h 4378"/>
                <a:gd name="T54" fmla="*/ 2276 w 3191"/>
                <a:gd name="T55" fmla="*/ 2681 h 4378"/>
                <a:gd name="T56" fmla="*/ 2095 w 3191"/>
                <a:gd name="T57" fmla="*/ 2718 h 4378"/>
                <a:gd name="T58" fmla="*/ 1917 w 3191"/>
                <a:gd name="T59" fmla="*/ 2787 h 4378"/>
                <a:gd name="T60" fmla="*/ 1755 w 3191"/>
                <a:gd name="T61" fmla="*/ 2893 h 4378"/>
                <a:gd name="T62" fmla="*/ 1624 w 3191"/>
                <a:gd name="T63" fmla="*/ 3042 h 4378"/>
                <a:gd name="T64" fmla="*/ 1539 w 3191"/>
                <a:gd name="T65" fmla="*/ 3244 h 4378"/>
                <a:gd name="T66" fmla="*/ 1515 w 3191"/>
                <a:gd name="T67" fmla="*/ 3506 h 4378"/>
                <a:gd name="T68" fmla="*/ 1565 w 3191"/>
                <a:gd name="T69" fmla="*/ 3837 h 4378"/>
                <a:gd name="T70" fmla="*/ 1637 w 3191"/>
                <a:gd name="T71" fmla="*/ 4114 h 4378"/>
                <a:gd name="T72" fmla="*/ 1582 w 3191"/>
                <a:gd name="T73" fmla="*/ 4256 h 4378"/>
                <a:gd name="T74" fmla="*/ 1450 w 3191"/>
                <a:gd name="T75" fmla="*/ 4349 h 4378"/>
                <a:gd name="T76" fmla="*/ 1280 w 3191"/>
                <a:gd name="T77" fmla="*/ 4378 h 4378"/>
                <a:gd name="T78" fmla="*/ 1114 w 3191"/>
                <a:gd name="T79" fmla="*/ 4328 h 4378"/>
                <a:gd name="T80" fmla="*/ 1012 w 3191"/>
                <a:gd name="T81" fmla="*/ 4234 h 4378"/>
                <a:gd name="T82" fmla="*/ 715 w 3191"/>
                <a:gd name="T83" fmla="*/ 3866 h 4378"/>
                <a:gd name="T84" fmla="*/ 491 w 3191"/>
                <a:gd name="T85" fmla="*/ 3513 h 4378"/>
                <a:gd name="T86" fmla="*/ 344 w 3191"/>
                <a:gd name="T87" fmla="*/ 3145 h 4378"/>
                <a:gd name="T88" fmla="*/ 276 w 3191"/>
                <a:gd name="T89" fmla="*/ 2733 h 4378"/>
                <a:gd name="T90" fmla="*/ 174 w 3191"/>
                <a:gd name="T91" fmla="*/ 2450 h 4378"/>
                <a:gd name="T92" fmla="*/ 36 w 3191"/>
                <a:gd name="T93" fmla="*/ 2283 h 4378"/>
                <a:gd name="T94" fmla="*/ 3 w 3191"/>
                <a:gd name="T95" fmla="*/ 2063 h 4378"/>
                <a:gd name="T96" fmla="*/ 80 w 3191"/>
                <a:gd name="T97" fmla="*/ 1874 h 4378"/>
                <a:gd name="T98" fmla="*/ 103 w 3191"/>
                <a:gd name="T99" fmla="*/ 1697 h 4378"/>
                <a:gd name="T100" fmla="*/ 78 w 3191"/>
                <a:gd name="T101" fmla="*/ 1455 h 4378"/>
                <a:gd name="T102" fmla="*/ 169 w 3191"/>
                <a:gd name="T103" fmla="*/ 1212 h 4378"/>
                <a:gd name="T104" fmla="*/ 355 w 3191"/>
                <a:gd name="T105" fmla="*/ 1039 h 4378"/>
                <a:gd name="T106" fmla="*/ 608 w 3191"/>
                <a:gd name="T107" fmla="*/ 967 h 4378"/>
                <a:gd name="T108" fmla="*/ 609 w 3191"/>
                <a:gd name="T109" fmla="*/ 732 h 4378"/>
                <a:gd name="T110" fmla="*/ 723 w 3191"/>
                <a:gd name="T111" fmla="*/ 526 h 4378"/>
                <a:gd name="T112" fmla="*/ 919 w 3191"/>
                <a:gd name="T113" fmla="*/ 398 h 4378"/>
                <a:gd name="T114" fmla="*/ 1043 w 3191"/>
                <a:gd name="T115" fmla="*/ 317 h 4378"/>
                <a:gd name="T116" fmla="*/ 1130 w 3191"/>
                <a:gd name="T117" fmla="*/ 128 h 4378"/>
                <a:gd name="T118" fmla="*/ 1303 w 3191"/>
                <a:gd name="T119" fmla="*/ 15 h 4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1" h="4378">
                  <a:moveTo>
                    <a:pt x="1410" y="0"/>
                  </a:moveTo>
                  <a:lnTo>
                    <a:pt x="1457" y="3"/>
                  </a:lnTo>
                  <a:lnTo>
                    <a:pt x="1502" y="13"/>
                  </a:lnTo>
                  <a:lnTo>
                    <a:pt x="1545" y="26"/>
                  </a:lnTo>
                  <a:lnTo>
                    <a:pt x="1586" y="45"/>
                  </a:lnTo>
                  <a:lnTo>
                    <a:pt x="1623" y="69"/>
                  </a:lnTo>
                  <a:lnTo>
                    <a:pt x="1657" y="96"/>
                  </a:lnTo>
                  <a:lnTo>
                    <a:pt x="1694" y="65"/>
                  </a:lnTo>
                  <a:lnTo>
                    <a:pt x="1735" y="39"/>
                  </a:lnTo>
                  <a:lnTo>
                    <a:pt x="1781" y="19"/>
                  </a:lnTo>
                  <a:lnTo>
                    <a:pt x="1830" y="6"/>
                  </a:lnTo>
                  <a:lnTo>
                    <a:pt x="1881" y="0"/>
                  </a:lnTo>
                  <a:lnTo>
                    <a:pt x="1933" y="3"/>
                  </a:lnTo>
                  <a:lnTo>
                    <a:pt x="1981" y="13"/>
                  </a:lnTo>
                  <a:lnTo>
                    <a:pt x="2028" y="29"/>
                  </a:lnTo>
                  <a:lnTo>
                    <a:pt x="2070" y="52"/>
                  </a:lnTo>
                  <a:lnTo>
                    <a:pt x="2109" y="81"/>
                  </a:lnTo>
                  <a:lnTo>
                    <a:pt x="2143" y="115"/>
                  </a:lnTo>
                  <a:lnTo>
                    <a:pt x="2172" y="154"/>
                  </a:lnTo>
                  <a:lnTo>
                    <a:pt x="2196" y="196"/>
                  </a:lnTo>
                  <a:lnTo>
                    <a:pt x="2213" y="243"/>
                  </a:lnTo>
                  <a:lnTo>
                    <a:pt x="2222" y="287"/>
                  </a:lnTo>
                  <a:lnTo>
                    <a:pt x="2227" y="330"/>
                  </a:lnTo>
                  <a:lnTo>
                    <a:pt x="2224" y="372"/>
                  </a:lnTo>
                  <a:lnTo>
                    <a:pt x="2225" y="372"/>
                  </a:lnTo>
                  <a:lnTo>
                    <a:pt x="2227" y="371"/>
                  </a:lnTo>
                  <a:lnTo>
                    <a:pt x="2290" y="375"/>
                  </a:lnTo>
                  <a:lnTo>
                    <a:pt x="2349" y="386"/>
                  </a:lnTo>
                  <a:lnTo>
                    <a:pt x="2406" y="404"/>
                  </a:lnTo>
                  <a:lnTo>
                    <a:pt x="2461" y="427"/>
                  </a:lnTo>
                  <a:lnTo>
                    <a:pt x="2512" y="457"/>
                  </a:lnTo>
                  <a:lnTo>
                    <a:pt x="2560" y="493"/>
                  </a:lnTo>
                  <a:lnTo>
                    <a:pt x="2602" y="533"/>
                  </a:lnTo>
                  <a:lnTo>
                    <a:pt x="2641" y="578"/>
                  </a:lnTo>
                  <a:lnTo>
                    <a:pt x="2674" y="626"/>
                  </a:lnTo>
                  <a:lnTo>
                    <a:pt x="2700" y="680"/>
                  </a:lnTo>
                  <a:lnTo>
                    <a:pt x="2722" y="735"/>
                  </a:lnTo>
                  <a:lnTo>
                    <a:pt x="2737" y="794"/>
                  </a:lnTo>
                  <a:lnTo>
                    <a:pt x="2744" y="855"/>
                  </a:lnTo>
                  <a:lnTo>
                    <a:pt x="2808" y="881"/>
                  </a:lnTo>
                  <a:lnTo>
                    <a:pt x="2870" y="914"/>
                  </a:lnTo>
                  <a:lnTo>
                    <a:pt x="2926" y="953"/>
                  </a:lnTo>
                  <a:lnTo>
                    <a:pt x="2978" y="997"/>
                  </a:lnTo>
                  <a:lnTo>
                    <a:pt x="3026" y="1046"/>
                  </a:lnTo>
                  <a:lnTo>
                    <a:pt x="3069" y="1101"/>
                  </a:lnTo>
                  <a:lnTo>
                    <a:pt x="3106" y="1159"/>
                  </a:lnTo>
                  <a:lnTo>
                    <a:pt x="3138" y="1221"/>
                  </a:lnTo>
                  <a:lnTo>
                    <a:pt x="3161" y="1286"/>
                  </a:lnTo>
                  <a:lnTo>
                    <a:pt x="3179" y="1355"/>
                  </a:lnTo>
                  <a:lnTo>
                    <a:pt x="3188" y="1426"/>
                  </a:lnTo>
                  <a:lnTo>
                    <a:pt x="3191" y="1499"/>
                  </a:lnTo>
                  <a:lnTo>
                    <a:pt x="3186" y="1571"/>
                  </a:lnTo>
                  <a:lnTo>
                    <a:pt x="3172" y="1641"/>
                  </a:lnTo>
                  <a:lnTo>
                    <a:pt x="3151" y="1708"/>
                  </a:lnTo>
                  <a:lnTo>
                    <a:pt x="3124" y="1772"/>
                  </a:lnTo>
                  <a:lnTo>
                    <a:pt x="3088" y="1833"/>
                  </a:lnTo>
                  <a:lnTo>
                    <a:pt x="3048" y="1890"/>
                  </a:lnTo>
                  <a:lnTo>
                    <a:pt x="3002" y="1944"/>
                  </a:lnTo>
                  <a:lnTo>
                    <a:pt x="2950" y="1992"/>
                  </a:lnTo>
                  <a:lnTo>
                    <a:pt x="2893" y="2035"/>
                  </a:lnTo>
                  <a:lnTo>
                    <a:pt x="2832" y="2072"/>
                  </a:lnTo>
                  <a:lnTo>
                    <a:pt x="2767" y="2103"/>
                  </a:lnTo>
                  <a:lnTo>
                    <a:pt x="2707" y="2125"/>
                  </a:lnTo>
                  <a:lnTo>
                    <a:pt x="2648" y="2142"/>
                  </a:lnTo>
                  <a:lnTo>
                    <a:pt x="2589" y="2150"/>
                  </a:lnTo>
                  <a:lnTo>
                    <a:pt x="2532" y="2154"/>
                  </a:lnTo>
                  <a:lnTo>
                    <a:pt x="2476" y="2153"/>
                  </a:lnTo>
                  <a:lnTo>
                    <a:pt x="2421" y="2146"/>
                  </a:lnTo>
                  <a:lnTo>
                    <a:pt x="2369" y="2135"/>
                  </a:lnTo>
                  <a:lnTo>
                    <a:pt x="2368" y="2136"/>
                  </a:lnTo>
                  <a:lnTo>
                    <a:pt x="2366" y="2136"/>
                  </a:lnTo>
                  <a:lnTo>
                    <a:pt x="2364" y="2172"/>
                  </a:lnTo>
                  <a:lnTo>
                    <a:pt x="2417" y="2177"/>
                  </a:lnTo>
                  <a:lnTo>
                    <a:pt x="2465" y="2188"/>
                  </a:lnTo>
                  <a:lnTo>
                    <a:pt x="2509" y="2202"/>
                  </a:lnTo>
                  <a:lnTo>
                    <a:pt x="2548" y="2220"/>
                  </a:lnTo>
                  <a:lnTo>
                    <a:pt x="2582" y="2242"/>
                  </a:lnTo>
                  <a:lnTo>
                    <a:pt x="2612" y="2267"/>
                  </a:lnTo>
                  <a:lnTo>
                    <a:pt x="2638" y="2293"/>
                  </a:lnTo>
                  <a:lnTo>
                    <a:pt x="2661" y="2321"/>
                  </a:lnTo>
                  <a:lnTo>
                    <a:pt x="2681" y="2352"/>
                  </a:lnTo>
                  <a:lnTo>
                    <a:pt x="2697" y="2383"/>
                  </a:lnTo>
                  <a:lnTo>
                    <a:pt x="2711" y="2415"/>
                  </a:lnTo>
                  <a:lnTo>
                    <a:pt x="2722" y="2448"/>
                  </a:lnTo>
                  <a:lnTo>
                    <a:pt x="2730" y="2479"/>
                  </a:lnTo>
                  <a:lnTo>
                    <a:pt x="2737" y="2510"/>
                  </a:lnTo>
                  <a:lnTo>
                    <a:pt x="2741" y="2540"/>
                  </a:lnTo>
                  <a:lnTo>
                    <a:pt x="2745" y="2567"/>
                  </a:lnTo>
                  <a:lnTo>
                    <a:pt x="2747" y="2592"/>
                  </a:lnTo>
                  <a:lnTo>
                    <a:pt x="2748" y="2615"/>
                  </a:lnTo>
                  <a:lnTo>
                    <a:pt x="2748" y="2636"/>
                  </a:lnTo>
                  <a:lnTo>
                    <a:pt x="2748" y="2651"/>
                  </a:lnTo>
                  <a:lnTo>
                    <a:pt x="2747" y="2663"/>
                  </a:lnTo>
                  <a:lnTo>
                    <a:pt x="2747" y="2671"/>
                  </a:lnTo>
                  <a:lnTo>
                    <a:pt x="2747" y="2674"/>
                  </a:lnTo>
                  <a:lnTo>
                    <a:pt x="2744" y="2673"/>
                  </a:lnTo>
                  <a:lnTo>
                    <a:pt x="2737" y="2673"/>
                  </a:lnTo>
                  <a:lnTo>
                    <a:pt x="2727" y="2671"/>
                  </a:lnTo>
                  <a:lnTo>
                    <a:pt x="2712" y="2670"/>
                  </a:lnTo>
                  <a:lnTo>
                    <a:pt x="2694" y="2669"/>
                  </a:lnTo>
                  <a:lnTo>
                    <a:pt x="2672" y="2667"/>
                  </a:lnTo>
                  <a:lnTo>
                    <a:pt x="2648" y="2665"/>
                  </a:lnTo>
                  <a:lnTo>
                    <a:pt x="2620" y="2663"/>
                  </a:lnTo>
                  <a:lnTo>
                    <a:pt x="2590" y="2663"/>
                  </a:lnTo>
                  <a:lnTo>
                    <a:pt x="2557" y="2662"/>
                  </a:lnTo>
                  <a:lnTo>
                    <a:pt x="2523" y="2662"/>
                  </a:lnTo>
                  <a:lnTo>
                    <a:pt x="2484" y="2663"/>
                  </a:lnTo>
                  <a:lnTo>
                    <a:pt x="2446" y="2665"/>
                  </a:lnTo>
                  <a:lnTo>
                    <a:pt x="2405" y="2667"/>
                  </a:lnTo>
                  <a:lnTo>
                    <a:pt x="2364" y="2670"/>
                  </a:lnTo>
                  <a:lnTo>
                    <a:pt x="2320" y="2674"/>
                  </a:lnTo>
                  <a:lnTo>
                    <a:pt x="2276" y="2681"/>
                  </a:lnTo>
                  <a:lnTo>
                    <a:pt x="2231" y="2688"/>
                  </a:lnTo>
                  <a:lnTo>
                    <a:pt x="2185" y="2696"/>
                  </a:lnTo>
                  <a:lnTo>
                    <a:pt x="2140" y="2707"/>
                  </a:lnTo>
                  <a:lnTo>
                    <a:pt x="2095" y="2718"/>
                  </a:lnTo>
                  <a:lnTo>
                    <a:pt x="2050" y="2733"/>
                  </a:lnTo>
                  <a:lnTo>
                    <a:pt x="2004" y="2748"/>
                  </a:lnTo>
                  <a:lnTo>
                    <a:pt x="1959" y="2766"/>
                  </a:lnTo>
                  <a:lnTo>
                    <a:pt x="1917" y="2787"/>
                  </a:lnTo>
                  <a:lnTo>
                    <a:pt x="1873" y="2809"/>
                  </a:lnTo>
                  <a:lnTo>
                    <a:pt x="1831" y="2835"/>
                  </a:lnTo>
                  <a:lnTo>
                    <a:pt x="1792" y="2862"/>
                  </a:lnTo>
                  <a:lnTo>
                    <a:pt x="1755" y="2893"/>
                  </a:lnTo>
                  <a:lnTo>
                    <a:pt x="1718" y="2925"/>
                  </a:lnTo>
                  <a:lnTo>
                    <a:pt x="1685" y="2961"/>
                  </a:lnTo>
                  <a:lnTo>
                    <a:pt x="1653" y="3000"/>
                  </a:lnTo>
                  <a:lnTo>
                    <a:pt x="1624" y="3042"/>
                  </a:lnTo>
                  <a:lnTo>
                    <a:pt x="1598" y="3087"/>
                  </a:lnTo>
                  <a:lnTo>
                    <a:pt x="1575" y="3135"/>
                  </a:lnTo>
                  <a:lnTo>
                    <a:pt x="1556" y="3189"/>
                  </a:lnTo>
                  <a:lnTo>
                    <a:pt x="1539" y="3244"/>
                  </a:lnTo>
                  <a:lnTo>
                    <a:pt x="1527" y="3304"/>
                  </a:lnTo>
                  <a:lnTo>
                    <a:pt x="1519" y="3367"/>
                  </a:lnTo>
                  <a:lnTo>
                    <a:pt x="1515" y="3435"/>
                  </a:lnTo>
                  <a:lnTo>
                    <a:pt x="1515" y="3506"/>
                  </a:lnTo>
                  <a:lnTo>
                    <a:pt x="1520" y="3583"/>
                  </a:lnTo>
                  <a:lnTo>
                    <a:pt x="1530" y="3663"/>
                  </a:lnTo>
                  <a:lnTo>
                    <a:pt x="1545" y="3748"/>
                  </a:lnTo>
                  <a:lnTo>
                    <a:pt x="1565" y="3837"/>
                  </a:lnTo>
                  <a:lnTo>
                    <a:pt x="1590" y="3930"/>
                  </a:lnTo>
                  <a:lnTo>
                    <a:pt x="1622" y="4029"/>
                  </a:lnTo>
                  <a:lnTo>
                    <a:pt x="1633" y="4073"/>
                  </a:lnTo>
                  <a:lnTo>
                    <a:pt x="1637" y="4114"/>
                  </a:lnTo>
                  <a:lnTo>
                    <a:pt x="1631" y="4154"/>
                  </a:lnTo>
                  <a:lnTo>
                    <a:pt x="1620" y="4191"/>
                  </a:lnTo>
                  <a:lnTo>
                    <a:pt x="1604" y="4225"/>
                  </a:lnTo>
                  <a:lnTo>
                    <a:pt x="1582" y="4256"/>
                  </a:lnTo>
                  <a:lnTo>
                    <a:pt x="1554" y="4284"/>
                  </a:lnTo>
                  <a:lnTo>
                    <a:pt x="1523" y="4309"/>
                  </a:lnTo>
                  <a:lnTo>
                    <a:pt x="1487" y="4331"/>
                  </a:lnTo>
                  <a:lnTo>
                    <a:pt x="1450" y="4349"/>
                  </a:lnTo>
                  <a:lnTo>
                    <a:pt x="1409" y="4363"/>
                  </a:lnTo>
                  <a:lnTo>
                    <a:pt x="1368" y="4372"/>
                  </a:lnTo>
                  <a:lnTo>
                    <a:pt x="1324" y="4378"/>
                  </a:lnTo>
                  <a:lnTo>
                    <a:pt x="1280" y="4378"/>
                  </a:lnTo>
                  <a:lnTo>
                    <a:pt x="1237" y="4374"/>
                  </a:lnTo>
                  <a:lnTo>
                    <a:pt x="1195" y="4364"/>
                  </a:lnTo>
                  <a:lnTo>
                    <a:pt x="1154" y="4349"/>
                  </a:lnTo>
                  <a:lnTo>
                    <a:pt x="1114" y="4328"/>
                  </a:lnTo>
                  <a:lnTo>
                    <a:pt x="1078" y="4302"/>
                  </a:lnTo>
                  <a:lnTo>
                    <a:pt x="1045" y="4271"/>
                  </a:lnTo>
                  <a:lnTo>
                    <a:pt x="1038" y="4264"/>
                  </a:lnTo>
                  <a:lnTo>
                    <a:pt x="1012" y="4234"/>
                  </a:lnTo>
                  <a:lnTo>
                    <a:pt x="930" y="4139"/>
                  </a:lnTo>
                  <a:lnTo>
                    <a:pt x="853" y="4046"/>
                  </a:lnTo>
                  <a:lnTo>
                    <a:pt x="782" y="3955"/>
                  </a:lnTo>
                  <a:lnTo>
                    <a:pt x="715" y="3866"/>
                  </a:lnTo>
                  <a:lnTo>
                    <a:pt x="652" y="3777"/>
                  </a:lnTo>
                  <a:lnTo>
                    <a:pt x="593" y="3689"/>
                  </a:lnTo>
                  <a:lnTo>
                    <a:pt x="539" y="3601"/>
                  </a:lnTo>
                  <a:lnTo>
                    <a:pt x="491" y="3513"/>
                  </a:lnTo>
                  <a:lnTo>
                    <a:pt x="447" y="3424"/>
                  </a:lnTo>
                  <a:lnTo>
                    <a:pt x="407" y="3333"/>
                  </a:lnTo>
                  <a:lnTo>
                    <a:pt x="373" y="3240"/>
                  </a:lnTo>
                  <a:lnTo>
                    <a:pt x="344" y="3145"/>
                  </a:lnTo>
                  <a:lnTo>
                    <a:pt x="320" y="3048"/>
                  </a:lnTo>
                  <a:lnTo>
                    <a:pt x="300" y="2946"/>
                  </a:lnTo>
                  <a:lnTo>
                    <a:pt x="285" y="2842"/>
                  </a:lnTo>
                  <a:lnTo>
                    <a:pt x="276" y="2733"/>
                  </a:lnTo>
                  <a:lnTo>
                    <a:pt x="272" y="2619"/>
                  </a:lnTo>
                  <a:lnTo>
                    <a:pt x="273" y="2501"/>
                  </a:lnTo>
                  <a:lnTo>
                    <a:pt x="221" y="2479"/>
                  </a:lnTo>
                  <a:lnTo>
                    <a:pt x="174" y="2450"/>
                  </a:lnTo>
                  <a:lnTo>
                    <a:pt x="132" y="2416"/>
                  </a:lnTo>
                  <a:lnTo>
                    <a:pt x="93" y="2376"/>
                  </a:lnTo>
                  <a:lnTo>
                    <a:pt x="62" y="2332"/>
                  </a:lnTo>
                  <a:lnTo>
                    <a:pt x="36" y="2283"/>
                  </a:lnTo>
                  <a:lnTo>
                    <a:pt x="16" y="2231"/>
                  </a:lnTo>
                  <a:lnTo>
                    <a:pt x="4" y="2175"/>
                  </a:lnTo>
                  <a:lnTo>
                    <a:pt x="0" y="2117"/>
                  </a:lnTo>
                  <a:lnTo>
                    <a:pt x="3" y="2063"/>
                  </a:lnTo>
                  <a:lnTo>
                    <a:pt x="14" y="2011"/>
                  </a:lnTo>
                  <a:lnTo>
                    <a:pt x="30" y="1963"/>
                  </a:lnTo>
                  <a:lnTo>
                    <a:pt x="52" y="1916"/>
                  </a:lnTo>
                  <a:lnTo>
                    <a:pt x="80" y="1874"/>
                  </a:lnTo>
                  <a:lnTo>
                    <a:pt x="112" y="1836"/>
                  </a:lnTo>
                  <a:lnTo>
                    <a:pt x="149" y="1801"/>
                  </a:lnTo>
                  <a:lnTo>
                    <a:pt x="123" y="1750"/>
                  </a:lnTo>
                  <a:lnTo>
                    <a:pt x="103" y="1697"/>
                  </a:lnTo>
                  <a:lnTo>
                    <a:pt x="86" y="1641"/>
                  </a:lnTo>
                  <a:lnTo>
                    <a:pt x="77" y="1583"/>
                  </a:lnTo>
                  <a:lnTo>
                    <a:pt x="74" y="1523"/>
                  </a:lnTo>
                  <a:lnTo>
                    <a:pt x="78" y="1455"/>
                  </a:lnTo>
                  <a:lnTo>
                    <a:pt x="90" y="1389"/>
                  </a:lnTo>
                  <a:lnTo>
                    <a:pt x="110" y="1326"/>
                  </a:lnTo>
                  <a:lnTo>
                    <a:pt x="136" y="1267"/>
                  </a:lnTo>
                  <a:lnTo>
                    <a:pt x="169" y="1212"/>
                  </a:lnTo>
                  <a:lnTo>
                    <a:pt x="208" y="1160"/>
                  </a:lnTo>
                  <a:lnTo>
                    <a:pt x="252" y="1115"/>
                  </a:lnTo>
                  <a:lnTo>
                    <a:pt x="302" y="1074"/>
                  </a:lnTo>
                  <a:lnTo>
                    <a:pt x="355" y="1039"/>
                  </a:lnTo>
                  <a:lnTo>
                    <a:pt x="414" y="1010"/>
                  </a:lnTo>
                  <a:lnTo>
                    <a:pt x="476" y="989"/>
                  </a:lnTo>
                  <a:lnTo>
                    <a:pt x="540" y="973"/>
                  </a:lnTo>
                  <a:lnTo>
                    <a:pt x="608" y="967"/>
                  </a:lnTo>
                  <a:lnTo>
                    <a:pt x="598" y="912"/>
                  </a:lnTo>
                  <a:lnTo>
                    <a:pt x="594" y="854"/>
                  </a:lnTo>
                  <a:lnTo>
                    <a:pt x="598" y="792"/>
                  </a:lnTo>
                  <a:lnTo>
                    <a:pt x="609" y="732"/>
                  </a:lnTo>
                  <a:lnTo>
                    <a:pt x="628" y="674"/>
                  </a:lnTo>
                  <a:lnTo>
                    <a:pt x="654" y="621"/>
                  </a:lnTo>
                  <a:lnTo>
                    <a:pt x="686" y="571"/>
                  </a:lnTo>
                  <a:lnTo>
                    <a:pt x="723" y="526"/>
                  </a:lnTo>
                  <a:lnTo>
                    <a:pt x="765" y="485"/>
                  </a:lnTo>
                  <a:lnTo>
                    <a:pt x="813" y="450"/>
                  </a:lnTo>
                  <a:lnTo>
                    <a:pt x="864" y="422"/>
                  </a:lnTo>
                  <a:lnTo>
                    <a:pt x="919" y="398"/>
                  </a:lnTo>
                  <a:lnTo>
                    <a:pt x="978" y="382"/>
                  </a:lnTo>
                  <a:lnTo>
                    <a:pt x="1038" y="374"/>
                  </a:lnTo>
                  <a:lnTo>
                    <a:pt x="1038" y="372"/>
                  </a:lnTo>
                  <a:lnTo>
                    <a:pt x="1043" y="317"/>
                  </a:lnTo>
                  <a:lnTo>
                    <a:pt x="1055" y="264"/>
                  </a:lnTo>
                  <a:lnTo>
                    <a:pt x="1074" y="216"/>
                  </a:lnTo>
                  <a:lnTo>
                    <a:pt x="1099" y="169"/>
                  </a:lnTo>
                  <a:lnTo>
                    <a:pt x="1130" y="128"/>
                  </a:lnTo>
                  <a:lnTo>
                    <a:pt x="1166" y="91"/>
                  </a:lnTo>
                  <a:lnTo>
                    <a:pt x="1209" y="61"/>
                  </a:lnTo>
                  <a:lnTo>
                    <a:pt x="1254" y="34"/>
                  </a:lnTo>
                  <a:lnTo>
                    <a:pt x="1303" y="15"/>
                  </a:lnTo>
                  <a:lnTo>
                    <a:pt x="1355" y="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Freeform 24"/>
            <p:cNvSpPr>
              <a:spLocks/>
            </p:cNvSpPr>
            <p:nvPr/>
          </p:nvSpPr>
          <p:spPr bwMode="auto">
            <a:xfrm>
              <a:off x="685" y="671"/>
              <a:ext cx="900" cy="2162"/>
            </a:xfrm>
            <a:custGeom>
              <a:avLst/>
              <a:gdLst>
                <a:gd name="T0" fmla="*/ 1254 w 1798"/>
                <a:gd name="T1" fmla="*/ 17 h 4324"/>
                <a:gd name="T2" fmla="*/ 1388 w 1798"/>
                <a:gd name="T3" fmla="*/ 100 h 4324"/>
                <a:gd name="T4" fmla="*/ 1503 w 1798"/>
                <a:gd name="T5" fmla="*/ 236 h 4324"/>
                <a:gd name="T6" fmla="*/ 1580 w 1798"/>
                <a:gd name="T7" fmla="*/ 406 h 4324"/>
                <a:gd name="T8" fmla="*/ 1439 w 1798"/>
                <a:gd name="T9" fmla="*/ 496 h 4324"/>
                <a:gd name="T10" fmla="*/ 1336 w 1798"/>
                <a:gd name="T11" fmla="*/ 628 h 4324"/>
                <a:gd name="T12" fmla="*/ 1285 w 1798"/>
                <a:gd name="T13" fmla="*/ 793 h 4324"/>
                <a:gd name="T14" fmla="*/ 1295 w 1798"/>
                <a:gd name="T15" fmla="*/ 965 h 4324"/>
                <a:gd name="T16" fmla="*/ 1101 w 1798"/>
                <a:gd name="T17" fmla="*/ 1008 h 4324"/>
                <a:gd name="T18" fmla="*/ 939 w 1798"/>
                <a:gd name="T19" fmla="*/ 1113 h 4324"/>
                <a:gd name="T20" fmla="*/ 823 w 1798"/>
                <a:gd name="T21" fmla="*/ 1265 h 4324"/>
                <a:gd name="T22" fmla="*/ 765 w 1798"/>
                <a:gd name="T23" fmla="*/ 1453 h 4324"/>
                <a:gd name="T24" fmla="*/ 773 w 1798"/>
                <a:gd name="T25" fmla="*/ 1639 h 4324"/>
                <a:gd name="T26" fmla="*/ 836 w 1798"/>
                <a:gd name="T27" fmla="*/ 1799 h 4324"/>
                <a:gd name="T28" fmla="*/ 739 w 1798"/>
                <a:gd name="T29" fmla="*/ 1914 h 4324"/>
                <a:gd name="T30" fmla="*/ 691 w 1798"/>
                <a:gd name="T31" fmla="*/ 2061 h 4324"/>
                <a:gd name="T32" fmla="*/ 703 w 1798"/>
                <a:gd name="T33" fmla="*/ 2229 h 4324"/>
                <a:gd name="T34" fmla="*/ 780 w 1798"/>
                <a:gd name="T35" fmla="*/ 2374 h 4324"/>
                <a:gd name="T36" fmla="*/ 908 w 1798"/>
                <a:gd name="T37" fmla="*/ 2477 h 4324"/>
                <a:gd name="T38" fmla="*/ 963 w 1798"/>
                <a:gd name="T39" fmla="*/ 2731 h 4324"/>
                <a:gd name="T40" fmla="*/ 1007 w 1798"/>
                <a:gd name="T41" fmla="*/ 3046 h 4324"/>
                <a:gd name="T42" fmla="*/ 1094 w 1798"/>
                <a:gd name="T43" fmla="*/ 3331 h 4324"/>
                <a:gd name="T44" fmla="*/ 1226 w 1798"/>
                <a:gd name="T45" fmla="*/ 3599 h 4324"/>
                <a:gd name="T46" fmla="*/ 1402 w 1798"/>
                <a:gd name="T47" fmla="*/ 3864 h 4324"/>
                <a:gd name="T48" fmla="*/ 1617 w 1798"/>
                <a:gd name="T49" fmla="*/ 4137 h 4324"/>
                <a:gd name="T50" fmla="*/ 1732 w 1798"/>
                <a:gd name="T51" fmla="*/ 4269 h 4324"/>
                <a:gd name="T52" fmla="*/ 1798 w 1798"/>
                <a:gd name="T53" fmla="*/ 4324 h 4324"/>
                <a:gd name="T54" fmla="*/ 1688 w 1798"/>
                <a:gd name="T55" fmla="*/ 4276 h 4324"/>
                <a:gd name="T56" fmla="*/ 1432 w 1798"/>
                <a:gd name="T57" fmla="*/ 4149 h 4324"/>
                <a:gd name="T58" fmla="*/ 1207 w 1798"/>
                <a:gd name="T59" fmla="*/ 4004 h 4324"/>
                <a:gd name="T60" fmla="*/ 1008 w 1798"/>
                <a:gd name="T61" fmla="*/ 3824 h 4324"/>
                <a:gd name="T62" fmla="*/ 834 w 1798"/>
                <a:gd name="T63" fmla="*/ 3595 h 4324"/>
                <a:gd name="T64" fmla="*/ 677 w 1798"/>
                <a:gd name="T65" fmla="*/ 3405 h 4324"/>
                <a:gd name="T66" fmla="*/ 532 w 1798"/>
                <a:gd name="T67" fmla="*/ 3361 h 4324"/>
                <a:gd name="T68" fmla="*/ 404 w 1798"/>
                <a:gd name="T69" fmla="*/ 3268 h 4324"/>
                <a:gd name="T70" fmla="*/ 315 w 1798"/>
                <a:gd name="T71" fmla="*/ 3135 h 4324"/>
                <a:gd name="T72" fmla="*/ 284 w 1798"/>
                <a:gd name="T73" fmla="*/ 2995 h 4324"/>
                <a:gd name="T74" fmla="*/ 307 w 1798"/>
                <a:gd name="T75" fmla="*/ 2866 h 4324"/>
                <a:gd name="T76" fmla="*/ 170 w 1798"/>
                <a:gd name="T77" fmla="*/ 2735 h 4324"/>
                <a:gd name="T78" fmla="*/ 64 w 1798"/>
                <a:gd name="T79" fmla="*/ 2571 h 4324"/>
                <a:gd name="T80" fmla="*/ 9 w 1798"/>
                <a:gd name="T81" fmla="*/ 2395 h 4324"/>
                <a:gd name="T82" fmla="*/ 4 w 1798"/>
                <a:gd name="T83" fmla="*/ 2226 h 4324"/>
                <a:gd name="T84" fmla="*/ 46 w 1798"/>
                <a:gd name="T85" fmla="*/ 2074 h 4324"/>
                <a:gd name="T86" fmla="*/ 135 w 1798"/>
                <a:gd name="T87" fmla="*/ 1947 h 4324"/>
                <a:gd name="T88" fmla="*/ 270 w 1798"/>
                <a:gd name="T89" fmla="*/ 1861 h 4324"/>
                <a:gd name="T90" fmla="*/ 190 w 1798"/>
                <a:gd name="T91" fmla="*/ 1731 h 4324"/>
                <a:gd name="T92" fmla="*/ 124 w 1798"/>
                <a:gd name="T93" fmla="*/ 1548 h 4324"/>
                <a:gd name="T94" fmla="*/ 104 w 1798"/>
                <a:gd name="T95" fmla="*/ 1368 h 4324"/>
                <a:gd name="T96" fmla="*/ 129 w 1798"/>
                <a:gd name="T97" fmla="*/ 1203 h 4324"/>
                <a:gd name="T98" fmla="*/ 196 w 1798"/>
                <a:gd name="T99" fmla="*/ 1063 h 4324"/>
                <a:gd name="T100" fmla="*/ 304 w 1798"/>
                <a:gd name="T101" fmla="*/ 958 h 4324"/>
                <a:gd name="T102" fmla="*/ 323 w 1798"/>
                <a:gd name="T103" fmla="*/ 868 h 4324"/>
                <a:gd name="T104" fmla="*/ 285 w 1798"/>
                <a:gd name="T105" fmla="*/ 683 h 4324"/>
                <a:gd name="T106" fmla="*/ 292 w 1798"/>
                <a:gd name="T107" fmla="*/ 510 h 4324"/>
                <a:gd name="T108" fmla="*/ 343 w 1798"/>
                <a:gd name="T109" fmla="*/ 362 h 4324"/>
                <a:gd name="T110" fmla="*/ 436 w 1798"/>
                <a:gd name="T111" fmla="*/ 253 h 4324"/>
                <a:gd name="T112" fmla="*/ 566 w 1798"/>
                <a:gd name="T113" fmla="*/ 194 h 4324"/>
                <a:gd name="T114" fmla="*/ 712 w 1798"/>
                <a:gd name="T115" fmla="*/ 203 h 4324"/>
                <a:gd name="T116" fmla="*/ 854 w 1798"/>
                <a:gd name="T117" fmla="*/ 270 h 4324"/>
                <a:gd name="T118" fmla="*/ 909 w 1798"/>
                <a:gd name="T119" fmla="*/ 142 h 4324"/>
                <a:gd name="T120" fmla="*/ 996 w 1798"/>
                <a:gd name="T121" fmla="*/ 50 h 4324"/>
                <a:gd name="T122" fmla="*/ 1111 w 1798"/>
                <a:gd name="T123" fmla="*/ 4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8" h="4324">
                  <a:moveTo>
                    <a:pt x="1159" y="0"/>
                  </a:moveTo>
                  <a:lnTo>
                    <a:pt x="1206" y="5"/>
                  </a:lnTo>
                  <a:lnTo>
                    <a:pt x="1254" y="17"/>
                  </a:lnTo>
                  <a:lnTo>
                    <a:pt x="1300" y="38"/>
                  </a:lnTo>
                  <a:lnTo>
                    <a:pt x="1345" y="65"/>
                  </a:lnTo>
                  <a:lnTo>
                    <a:pt x="1388" y="100"/>
                  </a:lnTo>
                  <a:lnTo>
                    <a:pt x="1431" y="140"/>
                  </a:lnTo>
                  <a:lnTo>
                    <a:pt x="1469" y="185"/>
                  </a:lnTo>
                  <a:lnTo>
                    <a:pt x="1503" y="236"/>
                  </a:lnTo>
                  <a:lnTo>
                    <a:pt x="1535" y="291"/>
                  </a:lnTo>
                  <a:lnTo>
                    <a:pt x="1561" y="348"/>
                  </a:lnTo>
                  <a:lnTo>
                    <a:pt x="1580" y="406"/>
                  </a:lnTo>
                  <a:lnTo>
                    <a:pt x="1529" y="431"/>
                  </a:lnTo>
                  <a:lnTo>
                    <a:pt x="1483" y="461"/>
                  </a:lnTo>
                  <a:lnTo>
                    <a:pt x="1439" y="496"/>
                  </a:lnTo>
                  <a:lnTo>
                    <a:pt x="1399" y="536"/>
                  </a:lnTo>
                  <a:lnTo>
                    <a:pt x="1365" y="580"/>
                  </a:lnTo>
                  <a:lnTo>
                    <a:pt x="1336" y="628"/>
                  </a:lnTo>
                  <a:lnTo>
                    <a:pt x="1313" y="680"/>
                  </a:lnTo>
                  <a:lnTo>
                    <a:pt x="1295" y="735"/>
                  </a:lnTo>
                  <a:lnTo>
                    <a:pt x="1285" y="793"/>
                  </a:lnTo>
                  <a:lnTo>
                    <a:pt x="1281" y="852"/>
                  </a:lnTo>
                  <a:lnTo>
                    <a:pt x="1285" y="910"/>
                  </a:lnTo>
                  <a:lnTo>
                    <a:pt x="1295" y="965"/>
                  </a:lnTo>
                  <a:lnTo>
                    <a:pt x="1227" y="971"/>
                  </a:lnTo>
                  <a:lnTo>
                    <a:pt x="1163" y="987"/>
                  </a:lnTo>
                  <a:lnTo>
                    <a:pt x="1101" y="1008"/>
                  </a:lnTo>
                  <a:lnTo>
                    <a:pt x="1042" y="1037"/>
                  </a:lnTo>
                  <a:lnTo>
                    <a:pt x="989" y="1072"/>
                  </a:lnTo>
                  <a:lnTo>
                    <a:pt x="939" y="1113"/>
                  </a:lnTo>
                  <a:lnTo>
                    <a:pt x="895" y="1158"/>
                  </a:lnTo>
                  <a:lnTo>
                    <a:pt x="856" y="1210"/>
                  </a:lnTo>
                  <a:lnTo>
                    <a:pt x="823" y="1265"/>
                  </a:lnTo>
                  <a:lnTo>
                    <a:pt x="797" y="1324"/>
                  </a:lnTo>
                  <a:lnTo>
                    <a:pt x="777" y="1387"/>
                  </a:lnTo>
                  <a:lnTo>
                    <a:pt x="765" y="1453"/>
                  </a:lnTo>
                  <a:lnTo>
                    <a:pt x="761" y="1521"/>
                  </a:lnTo>
                  <a:lnTo>
                    <a:pt x="764" y="1581"/>
                  </a:lnTo>
                  <a:lnTo>
                    <a:pt x="773" y="1639"/>
                  </a:lnTo>
                  <a:lnTo>
                    <a:pt x="790" y="1695"/>
                  </a:lnTo>
                  <a:lnTo>
                    <a:pt x="810" y="1748"/>
                  </a:lnTo>
                  <a:lnTo>
                    <a:pt x="836" y="1799"/>
                  </a:lnTo>
                  <a:lnTo>
                    <a:pt x="799" y="1834"/>
                  </a:lnTo>
                  <a:lnTo>
                    <a:pt x="767" y="1872"/>
                  </a:lnTo>
                  <a:lnTo>
                    <a:pt x="739" y="1914"/>
                  </a:lnTo>
                  <a:lnTo>
                    <a:pt x="717" y="1961"/>
                  </a:lnTo>
                  <a:lnTo>
                    <a:pt x="701" y="2009"/>
                  </a:lnTo>
                  <a:lnTo>
                    <a:pt x="691" y="2061"/>
                  </a:lnTo>
                  <a:lnTo>
                    <a:pt x="687" y="2115"/>
                  </a:lnTo>
                  <a:lnTo>
                    <a:pt x="691" y="2173"/>
                  </a:lnTo>
                  <a:lnTo>
                    <a:pt x="703" y="2229"/>
                  </a:lnTo>
                  <a:lnTo>
                    <a:pt x="723" y="2281"/>
                  </a:lnTo>
                  <a:lnTo>
                    <a:pt x="749" y="2330"/>
                  </a:lnTo>
                  <a:lnTo>
                    <a:pt x="780" y="2374"/>
                  </a:lnTo>
                  <a:lnTo>
                    <a:pt x="819" y="2414"/>
                  </a:lnTo>
                  <a:lnTo>
                    <a:pt x="861" y="2448"/>
                  </a:lnTo>
                  <a:lnTo>
                    <a:pt x="908" y="2477"/>
                  </a:lnTo>
                  <a:lnTo>
                    <a:pt x="960" y="2499"/>
                  </a:lnTo>
                  <a:lnTo>
                    <a:pt x="959" y="2617"/>
                  </a:lnTo>
                  <a:lnTo>
                    <a:pt x="963" y="2731"/>
                  </a:lnTo>
                  <a:lnTo>
                    <a:pt x="972" y="2840"/>
                  </a:lnTo>
                  <a:lnTo>
                    <a:pt x="987" y="2944"/>
                  </a:lnTo>
                  <a:lnTo>
                    <a:pt x="1007" y="3046"/>
                  </a:lnTo>
                  <a:lnTo>
                    <a:pt x="1031" y="3143"/>
                  </a:lnTo>
                  <a:lnTo>
                    <a:pt x="1060" y="3238"/>
                  </a:lnTo>
                  <a:lnTo>
                    <a:pt x="1094" y="3331"/>
                  </a:lnTo>
                  <a:lnTo>
                    <a:pt x="1134" y="3422"/>
                  </a:lnTo>
                  <a:lnTo>
                    <a:pt x="1178" y="3511"/>
                  </a:lnTo>
                  <a:lnTo>
                    <a:pt x="1226" y="3599"/>
                  </a:lnTo>
                  <a:lnTo>
                    <a:pt x="1280" y="3687"/>
                  </a:lnTo>
                  <a:lnTo>
                    <a:pt x="1339" y="3775"/>
                  </a:lnTo>
                  <a:lnTo>
                    <a:pt x="1402" y="3864"/>
                  </a:lnTo>
                  <a:lnTo>
                    <a:pt x="1469" y="3953"/>
                  </a:lnTo>
                  <a:lnTo>
                    <a:pt x="1540" y="4044"/>
                  </a:lnTo>
                  <a:lnTo>
                    <a:pt x="1617" y="4137"/>
                  </a:lnTo>
                  <a:lnTo>
                    <a:pt x="1699" y="4232"/>
                  </a:lnTo>
                  <a:lnTo>
                    <a:pt x="1725" y="4262"/>
                  </a:lnTo>
                  <a:lnTo>
                    <a:pt x="1732" y="4269"/>
                  </a:lnTo>
                  <a:lnTo>
                    <a:pt x="1753" y="4289"/>
                  </a:lnTo>
                  <a:lnTo>
                    <a:pt x="1775" y="4307"/>
                  </a:lnTo>
                  <a:lnTo>
                    <a:pt x="1798" y="4324"/>
                  </a:lnTo>
                  <a:lnTo>
                    <a:pt x="1790" y="4320"/>
                  </a:lnTo>
                  <a:lnTo>
                    <a:pt x="1783" y="4317"/>
                  </a:lnTo>
                  <a:lnTo>
                    <a:pt x="1688" y="4276"/>
                  </a:lnTo>
                  <a:lnTo>
                    <a:pt x="1599" y="4234"/>
                  </a:lnTo>
                  <a:lnTo>
                    <a:pt x="1513" y="4193"/>
                  </a:lnTo>
                  <a:lnTo>
                    <a:pt x="1432" y="4149"/>
                  </a:lnTo>
                  <a:lnTo>
                    <a:pt x="1352" y="4103"/>
                  </a:lnTo>
                  <a:lnTo>
                    <a:pt x="1278" y="4055"/>
                  </a:lnTo>
                  <a:lnTo>
                    <a:pt x="1207" y="4004"/>
                  </a:lnTo>
                  <a:lnTo>
                    <a:pt x="1137" y="3948"/>
                  </a:lnTo>
                  <a:lnTo>
                    <a:pt x="1071" y="3888"/>
                  </a:lnTo>
                  <a:lnTo>
                    <a:pt x="1008" y="3824"/>
                  </a:lnTo>
                  <a:lnTo>
                    <a:pt x="948" y="3754"/>
                  </a:lnTo>
                  <a:lnTo>
                    <a:pt x="890" y="3678"/>
                  </a:lnTo>
                  <a:lnTo>
                    <a:pt x="834" y="3595"/>
                  </a:lnTo>
                  <a:lnTo>
                    <a:pt x="779" y="3505"/>
                  </a:lnTo>
                  <a:lnTo>
                    <a:pt x="727" y="3408"/>
                  </a:lnTo>
                  <a:lnTo>
                    <a:pt x="677" y="3405"/>
                  </a:lnTo>
                  <a:lnTo>
                    <a:pt x="628" y="3396"/>
                  </a:lnTo>
                  <a:lnTo>
                    <a:pt x="580" y="3382"/>
                  </a:lnTo>
                  <a:lnTo>
                    <a:pt x="532" y="3361"/>
                  </a:lnTo>
                  <a:lnTo>
                    <a:pt x="487" y="3335"/>
                  </a:lnTo>
                  <a:lnTo>
                    <a:pt x="444" y="3304"/>
                  </a:lnTo>
                  <a:lnTo>
                    <a:pt x="404" y="3268"/>
                  </a:lnTo>
                  <a:lnTo>
                    <a:pt x="370" y="3227"/>
                  </a:lnTo>
                  <a:lnTo>
                    <a:pt x="338" y="3182"/>
                  </a:lnTo>
                  <a:lnTo>
                    <a:pt x="315" y="3135"/>
                  </a:lnTo>
                  <a:lnTo>
                    <a:pt x="299" y="3088"/>
                  </a:lnTo>
                  <a:lnTo>
                    <a:pt x="288" y="3042"/>
                  </a:lnTo>
                  <a:lnTo>
                    <a:pt x="284" y="2995"/>
                  </a:lnTo>
                  <a:lnTo>
                    <a:pt x="285" y="2950"/>
                  </a:lnTo>
                  <a:lnTo>
                    <a:pt x="293" y="2907"/>
                  </a:lnTo>
                  <a:lnTo>
                    <a:pt x="307" y="2866"/>
                  </a:lnTo>
                  <a:lnTo>
                    <a:pt x="259" y="2826"/>
                  </a:lnTo>
                  <a:lnTo>
                    <a:pt x="212" y="2783"/>
                  </a:lnTo>
                  <a:lnTo>
                    <a:pt x="170" y="2735"/>
                  </a:lnTo>
                  <a:lnTo>
                    <a:pt x="130" y="2683"/>
                  </a:lnTo>
                  <a:lnTo>
                    <a:pt x="94" y="2627"/>
                  </a:lnTo>
                  <a:lnTo>
                    <a:pt x="64" y="2571"/>
                  </a:lnTo>
                  <a:lnTo>
                    <a:pt x="41" y="2512"/>
                  </a:lnTo>
                  <a:lnTo>
                    <a:pt x="22" y="2454"/>
                  </a:lnTo>
                  <a:lnTo>
                    <a:pt x="9" y="2395"/>
                  </a:lnTo>
                  <a:lnTo>
                    <a:pt x="2" y="2337"/>
                  </a:lnTo>
                  <a:lnTo>
                    <a:pt x="0" y="2281"/>
                  </a:lnTo>
                  <a:lnTo>
                    <a:pt x="4" y="2226"/>
                  </a:lnTo>
                  <a:lnTo>
                    <a:pt x="12" y="2173"/>
                  </a:lnTo>
                  <a:lnTo>
                    <a:pt x="27" y="2122"/>
                  </a:lnTo>
                  <a:lnTo>
                    <a:pt x="46" y="2074"/>
                  </a:lnTo>
                  <a:lnTo>
                    <a:pt x="71" y="2028"/>
                  </a:lnTo>
                  <a:lnTo>
                    <a:pt x="101" y="1986"/>
                  </a:lnTo>
                  <a:lnTo>
                    <a:pt x="135" y="1947"/>
                  </a:lnTo>
                  <a:lnTo>
                    <a:pt x="175" y="1914"/>
                  </a:lnTo>
                  <a:lnTo>
                    <a:pt x="221" y="1884"/>
                  </a:lnTo>
                  <a:lnTo>
                    <a:pt x="270" y="1861"/>
                  </a:lnTo>
                  <a:lnTo>
                    <a:pt x="241" y="1820"/>
                  </a:lnTo>
                  <a:lnTo>
                    <a:pt x="215" y="1776"/>
                  </a:lnTo>
                  <a:lnTo>
                    <a:pt x="190" y="1731"/>
                  </a:lnTo>
                  <a:lnTo>
                    <a:pt x="163" y="1670"/>
                  </a:lnTo>
                  <a:lnTo>
                    <a:pt x="141" y="1608"/>
                  </a:lnTo>
                  <a:lnTo>
                    <a:pt x="124" y="1548"/>
                  </a:lnTo>
                  <a:lnTo>
                    <a:pt x="112" y="1488"/>
                  </a:lnTo>
                  <a:lnTo>
                    <a:pt x="105" y="1427"/>
                  </a:lnTo>
                  <a:lnTo>
                    <a:pt x="104" y="1368"/>
                  </a:lnTo>
                  <a:lnTo>
                    <a:pt x="108" y="1312"/>
                  </a:lnTo>
                  <a:lnTo>
                    <a:pt x="116" y="1256"/>
                  </a:lnTo>
                  <a:lnTo>
                    <a:pt x="129" y="1203"/>
                  </a:lnTo>
                  <a:lnTo>
                    <a:pt x="146" y="1153"/>
                  </a:lnTo>
                  <a:lnTo>
                    <a:pt x="168" y="1106"/>
                  </a:lnTo>
                  <a:lnTo>
                    <a:pt x="196" y="1063"/>
                  </a:lnTo>
                  <a:lnTo>
                    <a:pt x="227" y="1024"/>
                  </a:lnTo>
                  <a:lnTo>
                    <a:pt x="263" y="988"/>
                  </a:lnTo>
                  <a:lnTo>
                    <a:pt x="304" y="958"/>
                  </a:lnTo>
                  <a:lnTo>
                    <a:pt x="348" y="933"/>
                  </a:lnTo>
                  <a:lnTo>
                    <a:pt x="348" y="930"/>
                  </a:lnTo>
                  <a:lnTo>
                    <a:pt x="323" y="868"/>
                  </a:lnTo>
                  <a:lnTo>
                    <a:pt x="306" y="807"/>
                  </a:lnTo>
                  <a:lnTo>
                    <a:pt x="292" y="745"/>
                  </a:lnTo>
                  <a:lnTo>
                    <a:pt x="285" y="683"/>
                  </a:lnTo>
                  <a:lnTo>
                    <a:pt x="282" y="624"/>
                  </a:lnTo>
                  <a:lnTo>
                    <a:pt x="284" y="566"/>
                  </a:lnTo>
                  <a:lnTo>
                    <a:pt x="292" y="510"/>
                  </a:lnTo>
                  <a:lnTo>
                    <a:pt x="304" y="458"/>
                  </a:lnTo>
                  <a:lnTo>
                    <a:pt x="321" y="409"/>
                  </a:lnTo>
                  <a:lnTo>
                    <a:pt x="343" y="362"/>
                  </a:lnTo>
                  <a:lnTo>
                    <a:pt x="369" y="321"/>
                  </a:lnTo>
                  <a:lnTo>
                    <a:pt x="400" y="284"/>
                  </a:lnTo>
                  <a:lnTo>
                    <a:pt x="436" y="253"/>
                  </a:lnTo>
                  <a:lnTo>
                    <a:pt x="476" y="227"/>
                  </a:lnTo>
                  <a:lnTo>
                    <a:pt x="520" y="207"/>
                  </a:lnTo>
                  <a:lnTo>
                    <a:pt x="566" y="194"/>
                  </a:lnTo>
                  <a:lnTo>
                    <a:pt x="614" y="190"/>
                  </a:lnTo>
                  <a:lnTo>
                    <a:pt x="662" y="193"/>
                  </a:lnTo>
                  <a:lnTo>
                    <a:pt x="712" y="203"/>
                  </a:lnTo>
                  <a:lnTo>
                    <a:pt x="760" y="219"/>
                  </a:lnTo>
                  <a:lnTo>
                    <a:pt x="808" y="241"/>
                  </a:lnTo>
                  <a:lnTo>
                    <a:pt x="854" y="270"/>
                  </a:lnTo>
                  <a:lnTo>
                    <a:pt x="869" y="225"/>
                  </a:lnTo>
                  <a:lnTo>
                    <a:pt x="887" y="182"/>
                  </a:lnTo>
                  <a:lnTo>
                    <a:pt x="909" y="142"/>
                  </a:lnTo>
                  <a:lnTo>
                    <a:pt x="935" y="108"/>
                  </a:lnTo>
                  <a:lnTo>
                    <a:pt x="964" y="76"/>
                  </a:lnTo>
                  <a:lnTo>
                    <a:pt x="996" y="50"/>
                  </a:lnTo>
                  <a:lnTo>
                    <a:pt x="1031" y="30"/>
                  </a:lnTo>
                  <a:lnTo>
                    <a:pt x="1070" y="13"/>
                  </a:lnTo>
                  <a:lnTo>
                    <a:pt x="1111" y="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Freeform 25"/>
            <p:cNvSpPr>
              <a:spLocks/>
            </p:cNvSpPr>
            <p:nvPr/>
          </p:nvSpPr>
          <p:spPr bwMode="auto">
            <a:xfrm>
              <a:off x="1368" y="1002"/>
              <a:ext cx="833" cy="1856"/>
            </a:xfrm>
            <a:custGeom>
              <a:avLst/>
              <a:gdLst>
                <a:gd name="T0" fmla="*/ 1339 w 1667"/>
                <a:gd name="T1" fmla="*/ 48 h 3711"/>
                <a:gd name="T2" fmla="*/ 1318 w 1667"/>
                <a:gd name="T3" fmla="*/ 140 h 3711"/>
                <a:gd name="T4" fmla="*/ 1260 w 1667"/>
                <a:gd name="T5" fmla="*/ 271 h 3711"/>
                <a:gd name="T6" fmla="*/ 1458 w 1667"/>
                <a:gd name="T7" fmla="*/ 289 h 3711"/>
                <a:gd name="T8" fmla="*/ 1597 w 1667"/>
                <a:gd name="T9" fmla="*/ 341 h 3711"/>
                <a:gd name="T10" fmla="*/ 1657 w 1667"/>
                <a:gd name="T11" fmla="*/ 388 h 3711"/>
                <a:gd name="T12" fmla="*/ 1643 w 1667"/>
                <a:gd name="T13" fmla="*/ 483 h 3711"/>
                <a:gd name="T14" fmla="*/ 1549 w 1667"/>
                <a:gd name="T15" fmla="*/ 494 h 3711"/>
                <a:gd name="T16" fmla="*/ 1402 w 1667"/>
                <a:gd name="T17" fmla="*/ 437 h 3711"/>
                <a:gd name="T18" fmla="*/ 1211 w 1667"/>
                <a:gd name="T19" fmla="*/ 446 h 3711"/>
                <a:gd name="T20" fmla="*/ 1108 w 1667"/>
                <a:gd name="T21" fmla="*/ 512 h 3711"/>
                <a:gd name="T22" fmla="*/ 905 w 1667"/>
                <a:gd name="T23" fmla="*/ 687 h 3711"/>
                <a:gd name="T24" fmla="*/ 1217 w 1667"/>
                <a:gd name="T25" fmla="*/ 701 h 3711"/>
                <a:gd name="T26" fmla="*/ 1407 w 1667"/>
                <a:gd name="T27" fmla="*/ 748 h 3711"/>
                <a:gd name="T28" fmla="*/ 1477 w 1667"/>
                <a:gd name="T29" fmla="*/ 788 h 3711"/>
                <a:gd name="T30" fmla="*/ 1473 w 1667"/>
                <a:gd name="T31" fmla="*/ 886 h 3711"/>
                <a:gd name="T32" fmla="*/ 1383 w 1667"/>
                <a:gd name="T33" fmla="*/ 907 h 3711"/>
                <a:gd name="T34" fmla="*/ 1296 w 1667"/>
                <a:gd name="T35" fmla="*/ 879 h 3711"/>
                <a:gd name="T36" fmla="*/ 1075 w 1667"/>
                <a:gd name="T37" fmla="*/ 844 h 3711"/>
                <a:gd name="T38" fmla="*/ 757 w 1667"/>
                <a:gd name="T39" fmla="*/ 867 h 3711"/>
                <a:gd name="T40" fmla="*/ 562 w 1667"/>
                <a:gd name="T41" fmla="*/ 1228 h 3711"/>
                <a:gd name="T42" fmla="*/ 518 w 1667"/>
                <a:gd name="T43" fmla="*/ 1353 h 3711"/>
                <a:gd name="T44" fmla="*/ 491 w 1667"/>
                <a:gd name="T45" fmla="*/ 1666 h 3711"/>
                <a:gd name="T46" fmla="*/ 732 w 1667"/>
                <a:gd name="T47" fmla="*/ 1591 h 3711"/>
                <a:gd name="T48" fmla="*/ 856 w 1667"/>
                <a:gd name="T49" fmla="*/ 1577 h 3711"/>
                <a:gd name="T50" fmla="*/ 931 w 1667"/>
                <a:gd name="T51" fmla="*/ 1630 h 3711"/>
                <a:gd name="T52" fmla="*/ 883 w 1667"/>
                <a:gd name="T53" fmla="*/ 1731 h 3711"/>
                <a:gd name="T54" fmla="*/ 797 w 1667"/>
                <a:gd name="T55" fmla="*/ 1740 h 3711"/>
                <a:gd name="T56" fmla="*/ 621 w 1667"/>
                <a:gd name="T57" fmla="*/ 1780 h 3711"/>
                <a:gd name="T58" fmla="*/ 446 w 1667"/>
                <a:gd name="T59" fmla="*/ 1895 h 3711"/>
                <a:gd name="T60" fmla="*/ 436 w 1667"/>
                <a:gd name="T61" fmla="*/ 2346 h 3711"/>
                <a:gd name="T62" fmla="*/ 520 w 1667"/>
                <a:gd name="T63" fmla="*/ 2829 h 3711"/>
                <a:gd name="T64" fmla="*/ 738 w 1667"/>
                <a:gd name="T65" fmla="*/ 3518 h 3711"/>
                <a:gd name="T66" fmla="*/ 699 w 1667"/>
                <a:gd name="T67" fmla="*/ 3705 h 3711"/>
                <a:gd name="T68" fmla="*/ 446 w 1667"/>
                <a:gd name="T69" fmla="*/ 3154 h 3711"/>
                <a:gd name="T70" fmla="*/ 273 w 1667"/>
                <a:gd name="T71" fmla="*/ 2638 h 3711"/>
                <a:gd name="T72" fmla="*/ 86 w 1667"/>
                <a:gd name="T73" fmla="*/ 2510 h 3711"/>
                <a:gd name="T74" fmla="*/ 11 w 1667"/>
                <a:gd name="T75" fmla="*/ 2413 h 3711"/>
                <a:gd name="T76" fmla="*/ 11 w 1667"/>
                <a:gd name="T77" fmla="*/ 2329 h 3711"/>
                <a:gd name="T78" fmla="*/ 101 w 1667"/>
                <a:gd name="T79" fmla="*/ 2296 h 3711"/>
                <a:gd name="T80" fmla="*/ 156 w 1667"/>
                <a:gd name="T81" fmla="*/ 2347 h 3711"/>
                <a:gd name="T82" fmla="*/ 237 w 1667"/>
                <a:gd name="T83" fmla="*/ 2435 h 3711"/>
                <a:gd name="T84" fmla="*/ 267 w 1667"/>
                <a:gd name="T85" fmla="*/ 2122 h 3711"/>
                <a:gd name="T86" fmla="*/ 289 w 1667"/>
                <a:gd name="T87" fmla="*/ 1687 h 3711"/>
                <a:gd name="T88" fmla="*/ 387 w 1667"/>
                <a:gd name="T89" fmla="*/ 1265 h 3711"/>
                <a:gd name="T90" fmla="*/ 193 w 1667"/>
                <a:gd name="T91" fmla="*/ 1072 h 3711"/>
                <a:gd name="T92" fmla="*/ 114 w 1667"/>
                <a:gd name="T93" fmla="*/ 852 h 3711"/>
                <a:gd name="T94" fmla="*/ 112 w 1667"/>
                <a:gd name="T95" fmla="*/ 669 h 3711"/>
                <a:gd name="T96" fmla="*/ 181 w 1667"/>
                <a:gd name="T97" fmla="*/ 604 h 3711"/>
                <a:gd name="T98" fmla="*/ 263 w 1667"/>
                <a:gd name="T99" fmla="*/ 653 h 3711"/>
                <a:gd name="T100" fmla="*/ 264 w 1667"/>
                <a:gd name="T101" fmla="*/ 728 h 3711"/>
                <a:gd name="T102" fmla="*/ 278 w 1667"/>
                <a:gd name="T103" fmla="*/ 871 h 3711"/>
                <a:gd name="T104" fmla="*/ 371 w 1667"/>
                <a:gd name="T105" fmla="*/ 1051 h 3711"/>
                <a:gd name="T106" fmla="*/ 522 w 1667"/>
                <a:gd name="T107" fmla="*/ 954 h 3711"/>
                <a:gd name="T108" fmla="*/ 771 w 1667"/>
                <a:gd name="T109" fmla="*/ 605 h 3711"/>
                <a:gd name="T110" fmla="*/ 998 w 1667"/>
                <a:gd name="T111" fmla="*/ 398 h 3711"/>
                <a:gd name="T112" fmla="*/ 1103 w 1667"/>
                <a:gd name="T113" fmla="*/ 255 h 3711"/>
                <a:gd name="T114" fmla="*/ 1160 w 1667"/>
                <a:gd name="T115" fmla="*/ 98 h 3711"/>
                <a:gd name="T116" fmla="*/ 1203 w 1667"/>
                <a:gd name="T117" fmla="*/ 30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7" h="3711">
                  <a:moveTo>
                    <a:pt x="1276" y="0"/>
                  </a:moveTo>
                  <a:lnTo>
                    <a:pt x="1295" y="5"/>
                  </a:lnTo>
                  <a:lnTo>
                    <a:pt x="1314" y="16"/>
                  </a:lnTo>
                  <a:lnTo>
                    <a:pt x="1328" y="31"/>
                  </a:lnTo>
                  <a:lnTo>
                    <a:pt x="1339" y="48"/>
                  </a:lnTo>
                  <a:lnTo>
                    <a:pt x="1344" y="68"/>
                  </a:lnTo>
                  <a:lnTo>
                    <a:pt x="1344" y="87"/>
                  </a:lnTo>
                  <a:lnTo>
                    <a:pt x="1339" y="108"/>
                  </a:lnTo>
                  <a:lnTo>
                    <a:pt x="1328" y="126"/>
                  </a:lnTo>
                  <a:lnTo>
                    <a:pt x="1318" y="140"/>
                  </a:lnTo>
                  <a:lnTo>
                    <a:pt x="1306" y="160"/>
                  </a:lnTo>
                  <a:lnTo>
                    <a:pt x="1293" y="184"/>
                  </a:lnTo>
                  <a:lnTo>
                    <a:pt x="1281" y="210"/>
                  </a:lnTo>
                  <a:lnTo>
                    <a:pt x="1270" y="240"/>
                  </a:lnTo>
                  <a:lnTo>
                    <a:pt x="1260" y="271"/>
                  </a:lnTo>
                  <a:lnTo>
                    <a:pt x="1303" y="269"/>
                  </a:lnTo>
                  <a:lnTo>
                    <a:pt x="1344" y="270"/>
                  </a:lnTo>
                  <a:lnTo>
                    <a:pt x="1384" y="274"/>
                  </a:lnTo>
                  <a:lnTo>
                    <a:pt x="1422" y="281"/>
                  </a:lnTo>
                  <a:lnTo>
                    <a:pt x="1458" y="289"/>
                  </a:lnTo>
                  <a:lnTo>
                    <a:pt x="1492" y="300"/>
                  </a:lnTo>
                  <a:lnTo>
                    <a:pt x="1524" y="311"/>
                  </a:lnTo>
                  <a:lnTo>
                    <a:pt x="1553" y="322"/>
                  </a:lnTo>
                  <a:lnTo>
                    <a:pt x="1576" y="332"/>
                  </a:lnTo>
                  <a:lnTo>
                    <a:pt x="1597" y="341"/>
                  </a:lnTo>
                  <a:lnTo>
                    <a:pt x="1613" y="350"/>
                  </a:lnTo>
                  <a:lnTo>
                    <a:pt x="1623" y="355"/>
                  </a:lnTo>
                  <a:lnTo>
                    <a:pt x="1628" y="358"/>
                  </a:lnTo>
                  <a:lnTo>
                    <a:pt x="1645" y="372"/>
                  </a:lnTo>
                  <a:lnTo>
                    <a:pt x="1657" y="388"/>
                  </a:lnTo>
                  <a:lnTo>
                    <a:pt x="1664" y="406"/>
                  </a:lnTo>
                  <a:lnTo>
                    <a:pt x="1667" y="426"/>
                  </a:lnTo>
                  <a:lnTo>
                    <a:pt x="1664" y="447"/>
                  </a:lnTo>
                  <a:lnTo>
                    <a:pt x="1656" y="466"/>
                  </a:lnTo>
                  <a:lnTo>
                    <a:pt x="1643" y="483"/>
                  </a:lnTo>
                  <a:lnTo>
                    <a:pt x="1627" y="495"/>
                  </a:lnTo>
                  <a:lnTo>
                    <a:pt x="1608" y="502"/>
                  </a:lnTo>
                  <a:lnTo>
                    <a:pt x="1588" y="505"/>
                  </a:lnTo>
                  <a:lnTo>
                    <a:pt x="1568" y="502"/>
                  </a:lnTo>
                  <a:lnTo>
                    <a:pt x="1549" y="494"/>
                  </a:lnTo>
                  <a:lnTo>
                    <a:pt x="1528" y="484"/>
                  </a:lnTo>
                  <a:lnTo>
                    <a:pt x="1503" y="472"/>
                  </a:lnTo>
                  <a:lnTo>
                    <a:pt x="1473" y="459"/>
                  </a:lnTo>
                  <a:lnTo>
                    <a:pt x="1439" y="447"/>
                  </a:lnTo>
                  <a:lnTo>
                    <a:pt x="1402" y="437"/>
                  </a:lnTo>
                  <a:lnTo>
                    <a:pt x="1363" y="431"/>
                  </a:lnTo>
                  <a:lnTo>
                    <a:pt x="1325" y="426"/>
                  </a:lnTo>
                  <a:lnTo>
                    <a:pt x="1285" y="426"/>
                  </a:lnTo>
                  <a:lnTo>
                    <a:pt x="1247" y="433"/>
                  </a:lnTo>
                  <a:lnTo>
                    <a:pt x="1211" y="446"/>
                  </a:lnTo>
                  <a:lnTo>
                    <a:pt x="1203" y="451"/>
                  </a:lnTo>
                  <a:lnTo>
                    <a:pt x="1186" y="459"/>
                  </a:lnTo>
                  <a:lnTo>
                    <a:pt x="1166" y="473"/>
                  </a:lnTo>
                  <a:lnTo>
                    <a:pt x="1138" y="490"/>
                  </a:lnTo>
                  <a:lnTo>
                    <a:pt x="1108" y="512"/>
                  </a:lnTo>
                  <a:lnTo>
                    <a:pt x="1073" y="536"/>
                  </a:lnTo>
                  <a:lnTo>
                    <a:pt x="1035" y="568"/>
                  </a:lnTo>
                  <a:lnTo>
                    <a:pt x="994" y="602"/>
                  </a:lnTo>
                  <a:lnTo>
                    <a:pt x="950" y="642"/>
                  </a:lnTo>
                  <a:lnTo>
                    <a:pt x="905" y="687"/>
                  </a:lnTo>
                  <a:lnTo>
                    <a:pt x="975" y="685"/>
                  </a:lnTo>
                  <a:lnTo>
                    <a:pt x="1042" y="685"/>
                  </a:lnTo>
                  <a:lnTo>
                    <a:pt x="1105" y="687"/>
                  </a:lnTo>
                  <a:lnTo>
                    <a:pt x="1163" y="693"/>
                  </a:lnTo>
                  <a:lnTo>
                    <a:pt x="1217" y="701"/>
                  </a:lnTo>
                  <a:lnTo>
                    <a:pt x="1266" y="709"/>
                  </a:lnTo>
                  <a:lnTo>
                    <a:pt x="1310" y="719"/>
                  </a:lnTo>
                  <a:lnTo>
                    <a:pt x="1348" y="730"/>
                  </a:lnTo>
                  <a:lnTo>
                    <a:pt x="1380" y="739"/>
                  </a:lnTo>
                  <a:lnTo>
                    <a:pt x="1407" y="748"/>
                  </a:lnTo>
                  <a:lnTo>
                    <a:pt x="1426" y="755"/>
                  </a:lnTo>
                  <a:lnTo>
                    <a:pt x="1440" y="760"/>
                  </a:lnTo>
                  <a:lnTo>
                    <a:pt x="1446" y="763"/>
                  </a:lnTo>
                  <a:lnTo>
                    <a:pt x="1463" y="774"/>
                  </a:lnTo>
                  <a:lnTo>
                    <a:pt x="1477" y="788"/>
                  </a:lnTo>
                  <a:lnTo>
                    <a:pt x="1487" y="805"/>
                  </a:lnTo>
                  <a:lnTo>
                    <a:pt x="1492" y="826"/>
                  </a:lnTo>
                  <a:lnTo>
                    <a:pt x="1492" y="845"/>
                  </a:lnTo>
                  <a:lnTo>
                    <a:pt x="1485" y="866"/>
                  </a:lnTo>
                  <a:lnTo>
                    <a:pt x="1473" y="886"/>
                  </a:lnTo>
                  <a:lnTo>
                    <a:pt x="1457" y="900"/>
                  </a:lnTo>
                  <a:lnTo>
                    <a:pt x="1436" y="910"/>
                  </a:lnTo>
                  <a:lnTo>
                    <a:pt x="1414" y="914"/>
                  </a:lnTo>
                  <a:lnTo>
                    <a:pt x="1398" y="911"/>
                  </a:lnTo>
                  <a:lnTo>
                    <a:pt x="1383" y="907"/>
                  </a:lnTo>
                  <a:lnTo>
                    <a:pt x="1378" y="904"/>
                  </a:lnTo>
                  <a:lnTo>
                    <a:pt x="1366" y="900"/>
                  </a:lnTo>
                  <a:lnTo>
                    <a:pt x="1350" y="895"/>
                  </a:lnTo>
                  <a:lnTo>
                    <a:pt x="1325" y="888"/>
                  </a:lnTo>
                  <a:lnTo>
                    <a:pt x="1296" y="879"/>
                  </a:lnTo>
                  <a:lnTo>
                    <a:pt x="1262" y="871"/>
                  </a:lnTo>
                  <a:lnTo>
                    <a:pt x="1222" y="863"/>
                  </a:lnTo>
                  <a:lnTo>
                    <a:pt x="1177" y="855"/>
                  </a:lnTo>
                  <a:lnTo>
                    <a:pt x="1129" y="849"/>
                  </a:lnTo>
                  <a:lnTo>
                    <a:pt x="1075" y="844"/>
                  </a:lnTo>
                  <a:lnTo>
                    <a:pt x="1018" y="842"/>
                  </a:lnTo>
                  <a:lnTo>
                    <a:pt x="957" y="842"/>
                  </a:lnTo>
                  <a:lnTo>
                    <a:pt x="893" y="847"/>
                  </a:lnTo>
                  <a:lnTo>
                    <a:pt x="827" y="855"/>
                  </a:lnTo>
                  <a:lnTo>
                    <a:pt x="757" y="867"/>
                  </a:lnTo>
                  <a:lnTo>
                    <a:pt x="714" y="929"/>
                  </a:lnTo>
                  <a:lnTo>
                    <a:pt x="675" y="996"/>
                  </a:lnTo>
                  <a:lnTo>
                    <a:pt x="635" y="1068"/>
                  </a:lnTo>
                  <a:lnTo>
                    <a:pt x="598" y="1146"/>
                  </a:lnTo>
                  <a:lnTo>
                    <a:pt x="562" y="1228"/>
                  </a:lnTo>
                  <a:lnTo>
                    <a:pt x="561" y="1243"/>
                  </a:lnTo>
                  <a:lnTo>
                    <a:pt x="555" y="1258"/>
                  </a:lnTo>
                  <a:lnTo>
                    <a:pt x="550" y="1268"/>
                  </a:lnTo>
                  <a:lnTo>
                    <a:pt x="544" y="1278"/>
                  </a:lnTo>
                  <a:lnTo>
                    <a:pt x="518" y="1353"/>
                  </a:lnTo>
                  <a:lnTo>
                    <a:pt x="495" y="1431"/>
                  </a:lnTo>
                  <a:lnTo>
                    <a:pt x="473" y="1515"/>
                  </a:lnTo>
                  <a:lnTo>
                    <a:pt x="455" y="1603"/>
                  </a:lnTo>
                  <a:lnTo>
                    <a:pt x="441" y="1694"/>
                  </a:lnTo>
                  <a:lnTo>
                    <a:pt x="491" y="1666"/>
                  </a:lnTo>
                  <a:lnTo>
                    <a:pt x="542" y="1643"/>
                  </a:lnTo>
                  <a:lnTo>
                    <a:pt x="592" y="1625"/>
                  </a:lnTo>
                  <a:lnTo>
                    <a:pt x="642" y="1610"/>
                  </a:lnTo>
                  <a:lnTo>
                    <a:pt x="688" y="1599"/>
                  </a:lnTo>
                  <a:lnTo>
                    <a:pt x="732" y="1591"/>
                  </a:lnTo>
                  <a:lnTo>
                    <a:pt x="771" y="1584"/>
                  </a:lnTo>
                  <a:lnTo>
                    <a:pt x="804" y="1581"/>
                  </a:lnTo>
                  <a:lnTo>
                    <a:pt x="830" y="1578"/>
                  </a:lnTo>
                  <a:lnTo>
                    <a:pt x="848" y="1577"/>
                  </a:lnTo>
                  <a:lnTo>
                    <a:pt x="856" y="1577"/>
                  </a:lnTo>
                  <a:lnTo>
                    <a:pt x="857" y="1577"/>
                  </a:lnTo>
                  <a:lnTo>
                    <a:pt x="882" y="1581"/>
                  </a:lnTo>
                  <a:lnTo>
                    <a:pt x="904" y="1592"/>
                  </a:lnTo>
                  <a:lnTo>
                    <a:pt x="920" y="1608"/>
                  </a:lnTo>
                  <a:lnTo>
                    <a:pt x="931" y="1630"/>
                  </a:lnTo>
                  <a:lnTo>
                    <a:pt x="935" y="1655"/>
                  </a:lnTo>
                  <a:lnTo>
                    <a:pt x="933" y="1680"/>
                  </a:lnTo>
                  <a:lnTo>
                    <a:pt x="922" y="1702"/>
                  </a:lnTo>
                  <a:lnTo>
                    <a:pt x="905" y="1718"/>
                  </a:lnTo>
                  <a:lnTo>
                    <a:pt x="883" y="1731"/>
                  </a:lnTo>
                  <a:lnTo>
                    <a:pt x="858" y="1735"/>
                  </a:lnTo>
                  <a:lnTo>
                    <a:pt x="853" y="1735"/>
                  </a:lnTo>
                  <a:lnTo>
                    <a:pt x="841" y="1736"/>
                  </a:lnTo>
                  <a:lnTo>
                    <a:pt x="823" y="1737"/>
                  </a:lnTo>
                  <a:lnTo>
                    <a:pt x="797" y="1740"/>
                  </a:lnTo>
                  <a:lnTo>
                    <a:pt x="768" y="1744"/>
                  </a:lnTo>
                  <a:lnTo>
                    <a:pt x="735" y="1750"/>
                  </a:lnTo>
                  <a:lnTo>
                    <a:pt x="698" y="1758"/>
                  </a:lnTo>
                  <a:lnTo>
                    <a:pt x="661" y="1768"/>
                  </a:lnTo>
                  <a:lnTo>
                    <a:pt x="621" y="1780"/>
                  </a:lnTo>
                  <a:lnTo>
                    <a:pt x="583" y="1796"/>
                  </a:lnTo>
                  <a:lnTo>
                    <a:pt x="544" y="1816"/>
                  </a:lnTo>
                  <a:lnTo>
                    <a:pt x="509" y="1838"/>
                  </a:lnTo>
                  <a:lnTo>
                    <a:pt x="474" y="1865"/>
                  </a:lnTo>
                  <a:lnTo>
                    <a:pt x="446" y="1895"/>
                  </a:lnTo>
                  <a:lnTo>
                    <a:pt x="421" y="1931"/>
                  </a:lnTo>
                  <a:lnTo>
                    <a:pt x="418" y="2028"/>
                  </a:lnTo>
                  <a:lnTo>
                    <a:pt x="421" y="2130"/>
                  </a:lnTo>
                  <a:lnTo>
                    <a:pt x="426" y="2236"/>
                  </a:lnTo>
                  <a:lnTo>
                    <a:pt x="436" y="2346"/>
                  </a:lnTo>
                  <a:lnTo>
                    <a:pt x="450" y="2458"/>
                  </a:lnTo>
                  <a:lnTo>
                    <a:pt x="467" y="2576"/>
                  </a:lnTo>
                  <a:lnTo>
                    <a:pt x="469" y="2582"/>
                  </a:lnTo>
                  <a:lnTo>
                    <a:pt x="491" y="2702"/>
                  </a:lnTo>
                  <a:lnTo>
                    <a:pt x="520" y="2829"/>
                  </a:lnTo>
                  <a:lnTo>
                    <a:pt x="551" y="2958"/>
                  </a:lnTo>
                  <a:lnTo>
                    <a:pt x="590" y="3091"/>
                  </a:lnTo>
                  <a:lnTo>
                    <a:pt x="633" y="3228"/>
                  </a:lnTo>
                  <a:lnTo>
                    <a:pt x="683" y="3371"/>
                  </a:lnTo>
                  <a:lnTo>
                    <a:pt x="738" y="3518"/>
                  </a:lnTo>
                  <a:lnTo>
                    <a:pt x="798" y="3669"/>
                  </a:lnTo>
                  <a:lnTo>
                    <a:pt x="799" y="3669"/>
                  </a:lnTo>
                  <a:lnTo>
                    <a:pt x="799" y="3670"/>
                  </a:lnTo>
                  <a:lnTo>
                    <a:pt x="750" y="3691"/>
                  </a:lnTo>
                  <a:lnTo>
                    <a:pt x="699" y="3705"/>
                  </a:lnTo>
                  <a:lnTo>
                    <a:pt x="646" y="3711"/>
                  </a:lnTo>
                  <a:lnTo>
                    <a:pt x="588" y="3566"/>
                  </a:lnTo>
                  <a:lnTo>
                    <a:pt x="535" y="3425"/>
                  </a:lnTo>
                  <a:lnTo>
                    <a:pt x="488" y="3287"/>
                  </a:lnTo>
                  <a:lnTo>
                    <a:pt x="446" y="3154"/>
                  </a:lnTo>
                  <a:lnTo>
                    <a:pt x="409" y="3024"/>
                  </a:lnTo>
                  <a:lnTo>
                    <a:pt x="376" y="2899"/>
                  </a:lnTo>
                  <a:lnTo>
                    <a:pt x="348" y="2777"/>
                  </a:lnTo>
                  <a:lnTo>
                    <a:pt x="325" y="2657"/>
                  </a:lnTo>
                  <a:lnTo>
                    <a:pt x="273" y="2638"/>
                  </a:lnTo>
                  <a:lnTo>
                    <a:pt x="226" y="2616"/>
                  </a:lnTo>
                  <a:lnTo>
                    <a:pt x="184" y="2591"/>
                  </a:lnTo>
                  <a:lnTo>
                    <a:pt x="146" y="2564"/>
                  </a:lnTo>
                  <a:lnTo>
                    <a:pt x="114" y="2538"/>
                  </a:lnTo>
                  <a:lnTo>
                    <a:pt x="86" y="2510"/>
                  </a:lnTo>
                  <a:lnTo>
                    <a:pt x="63" y="2484"/>
                  </a:lnTo>
                  <a:lnTo>
                    <a:pt x="44" y="2461"/>
                  </a:lnTo>
                  <a:lnTo>
                    <a:pt x="28" y="2440"/>
                  </a:lnTo>
                  <a:lnTo>
                    <a:pt x="18" y="2424"/>
                  </a:lnTo>
                  <a:lnTo>
                    <a:pt x="11" y="2413"/>
                  </a:lnTo>
                  <a:lnTo>
                    <a:pt x="8" y="2407"/>
                  </a:lnTo>
                  <a:lnTo>
                    <a:pt x="1" y="2388"/>
                  </a:lnTo>
                  <a:lnTo>
                    <a:pt x="0" y="2368"/>
                  </a:lnTo>
                  <a:lnTo>
                    <a:pt x="2" y="2347"/>
                  </a:lnTo>
                  <a:lnTo>
                    <a:pt x="11" y="2329"/>
                  </a:lnTo>
                  <a:lnTo>
                    <a:pt x="24" y="2314"/>
                  </a:lnTo>
                  <a:lnTo>
                    <a:pt x="41" y="2302"/>
                  </a:lnTo>
                  <a:lnTo>
                    <a:pt x="61" y="2293"/>
                  </a:lnTo>
                  <a:lnTo>
                    <a:pt x="82" y="2292"/>
                  </a:lnTo>
                  <a:lnTo>
                    <a:pt x="101" y="2296"/>
                  </a:lnTo>
                  <a:lnTo>
                    <a:pt x="119" y="2304"/>
                  </a:lnTo>
                  <a:lnTo>
                    <a:pt x="135" y="2317"/>
                  </a:lnTo>
                  <a:lnTo>
                    <a:pt x="148" y="2333"/>
                  </a:lnTo>
                  <a:lnTo>
                    <a:pt x="151" y="2339"/>
                  </a:lnTo>
                  <a:lnTo>
                    <a:pt x="156" y="2347"/>
                  </a:lnTo>
                  <a:lnTo>
                    <a:pt x="166" y="2361"/>
                  </a:lnTo>
                  <a:lnTo>
                    <a:pt x="178" y="2377"/>
                  </a:lnTo>
                  <a:lnTo>
                    <a:pt x="194" y="2395"/>
                  </a:lnTo>
                  <a:lnTo>
                    <a:pt x="214" y="2414"/>
                  </a:lnTo>
                  <a:lnTo>
                    <a:pt x="237" y="2435"/>
                  </a:lnTo>
                  <a:lnTo>
                    <a:pt x="264" y="2455"/>
                  </a:lnTo>
                  <a:lnTo>
                    <a:pt x="296" y="2475"/>
                  </a:lnTo>
                  <a:lnTo>
                    <a:pt x="282" y="2352"/>
                  </a:lnTo>
                  <a:lnTo>
                    <a:pt x="273" y="2234"/>
                  </a:lnTo>
                  <a:lnTo>
                    <a:pt x="267" y="2122"/>
                  </a:lnTo>
                  <a:lnTo>
                    <a:pt x="266" y="2013"/>
                  </a:lnTo>
                  <a:lnTo>
                    <a:pt x="269" y="1909"/>
                  </a:lnTo>
                  <a:lnTo>
                    <a:pt x="270" y="1886"/>
                  </a:lnTo>
                  <a:lnTo>
                    <a:pt x="278" y="1784"/>
                  </a:lnTo>
                  <a:lnTo>
                    <a:pt x="289" y="1687"/>
                  </a:lnTo>
                  <a:lnTo>
                    <a:pt x="303" y="1593"/>
                  </a:lnTo>
                  <a:lnTo>
                    <a:pt x="321" y="1505"/>
                  </a:lnTo>
                  <a:lnTo>
                    <a:pt x="340" y="1422"/>
                  </a:lnTo>
                  <a:lnTo>
                    <a:pt x="363" y="1341"/>
                  </a:lnTo>
                  <a:lnTo>
                    <a:pt x="387" y="1265"/>
                  </a:lnTo>
                  <a:lnTo>
                    <a:pt x="337" y="1232"/>
                  </a:lnTo>
                  <a:lnTo>
                    <a:pt x="293" y="1195"/>
                  </a:lnTo>
                  <a:lnTo>
                    <a:pt x="255" y="1155"/>
                  </a:lnTo>
                  <a:lnTo>
                    <a:pt x="221" y="1114"/>
                  </a:lnTo>
                  <a:lnTo>
                    <a:pt x="193" y="1072"/>
                  </a:lnTo>
                  <a:lnTo>
                    <a:pt x="168" y="1028"/>
                  </a:lnTo>
                  <a:lnTo>
                    <a:pt x="149" y="984"/>
                  </a:lnTo>
                  <a:lnTo>
                    <a:pt x="134" y="939"/>
                  </a:lnTo>
                  <a:lnTo>
                    <a:pt x="122" y="895"/>
                  </a:lnTo>
                  <a:lnTo>
                    <a:pt x="114" y="852"/>
                  </a:lnTo>
                  <a:lnTo>
                    <a:pt x="108" y="811"/>
                  </a:lnTo>
                  <a:lnTo>
                    <a:pt x="107" y="771"/>
                  </a:lnTo>
                  <a:lnTo>
                    <a:pt x="105" y="734"/>
                  </a:lnTo>
                  <a:lnTo>
                    <a:pt x="108" y="700"/>
                  </a:lnTo>
                  <a:lnTo>
                    <a:pt x="112" y="669"/>
                  </a:lnTo>
                  <a:lnTo>
                    <a:pt x="118" y="649"/>
                  </a:lnTo>
                  <a:lnTo>
                    <a:pt x="129" y="631"/>
                  </a:lnTo>
                  <a:lnTo>
                    <a:pt x="144" y="617"/>
                  </a:lnTo>
                  <a:lnTo>
                    <a:pt x="162" y="608"/>
                  </a:lnTo>
                  <a:lnTo>
                    <a:pt x="181" y="604"/>
                  </a:lnTo>
                  <a:lnTo>
                    <a:pt x="201" y="604"/>
                  </a:lnTo>
                  <a:lnTo>
                    <a:pt x="222" y="610"/>
                  </a:lnTo>
                  <a:lnTo>
                    <a:pt x="240" y="620"/>
                  </a:lnTo>
                  <a:lnTo>
                    <a:pt x="253" y="635"/>
                  </a:lnTo>
                  <a:lnTo>
                    <a:pt x="263" y="653"/>
                  </a:lnTo>
                  <a:lnTo>
                    <a:pt x="267" y="672"/>
                  </a:lnTo>
                  <a:lnTo>
                    <a:pt x="267" y="694"/>
                  </a:lnTo>
                  <a:lnTo>
                    <a:pt x="267" y="700"/>
                  </a:lnTo>
                  <a:lnTo>
                    <a:pt x="266" y="711"/>
                  </a:lnTo>
                  <a:lnTo>
                    <a:pt x="264" y="728"/>
                  </a:lnTo>
                  <a:lnTo>
                    <a:pt x="264" y="750"/>
                  </a:lnTo>
                  <a:lnTo>
                    <a:pt x="264" y="775"/>
                  </a:lnTo>
                  <a:lnTo>
                    <a:pt x="267" y="805"/>
                  </a:lnTo>
                  <a:lnTo>
                    <a:pt x="271" y="837"/>
                  </a:lnTo>
                  <a:lnTo>
                    <a:pt x="278" y="871"/>
                  </a:lnTo>
                  <a:lnTo>
                    <a:pt x="289" y="907"/>
                  </a:lnTo>
                  <a:lnTo>
                    <a:pt x="303" y="943"/>
                  </a:lnTo>
                  <a:lnTo>
                    <a:pt x="321" y="980"/>
                  </a:lnTo>
                  <a:lnTo>
                    <a:pt x="344" y="1015"/>
                  </a:lnTo>
                  <a:lnTo>
                    <a:pt x="371" y="1051"/>
                  </a:lnTo>
                  <a:lnTo>
                    <a:pt x="404" y="1084"/>
                  </a:lnTo>
                  <a:lnTo>
                    <a:pt x="444" y="1114"/>
                  </a:lnTo>
                  <a:lnTo>
                    <a:pt x="461" y="1077"/>
                  </a:lnTo>
                  <a:lnTo>
                    <a:pt x="477" y="1041"/>
                  </a:lnTo>
                  <a:lnTo>
                    <a:pt x="522" y="954"/>
                  </a:lnTo>
                  <a:lnTo>
                    <a:pt x="570" y="871"/>
                  </a:lnTo>
                  <a:lnTo>
                    <a:pt x="620" y="796"/>
                  </a:lnTo>
                  <a:lnTo>
                    <a:pt x="671" y="727"/>
                  </a:lnTo>
                  <a:lnTo>
                    <a:pt x="721" y="663"/>
                  </a:lnTo>
                  <a:lnTo>
                    <a:pt x="771" y="605"/>
                  </a:lnTo>
                  <a:lnTo>
                    <a:pt x="821" y="553"/>
                  </a:lnTo>
                  <a:lnTo>
                    <a:pt x="869" y="506"/>
                  </a:lnTo>
                  <a:lnTo>
                    <a:pt x="915" y="465"/>
                  </a:lnTo>
                  <a:lnTo>
                    <a:pt x="959" y="428"/>
                  </a:lnTo>
                  <a:lnTo>
                    <a:pt x="998" y="398"/>
                  </a:lnTo>
                  <a:lnTo>
                    <a:pt x="1035" y="370"/>
                  </a:lnTo>
                  <a:lnTo>
                    <a:pt x="1068" y="348"/>
                  </a:lnTo>
                  <a:lnTo>
                    <a:pt x="1094" y="332"/>
                  </a:lnTo>
                  <a:lnTo>
                    <a:pt x="1097" y="292"/>
                  </a:lnTo>
                  <a:lnTo>
                    <a:pt x="1103" y="255"/>
                  </a:lnTo>
                  <a:lnTo>
                    <a:pt x="1111" y="219"/>
                  </a:lnTo>
                  <a:lnTo>
                    <a:pt x="1122" y="185"/>
                  </a:lnTo>
                  <a:lnTo>
                    <a:pt x="1134" y="153"/>
                  </a:lnTo>
                  <a:lnTo>
                    <a:pt x="1147" y="124"/>
                  </a:lnTo>
                  <a:lnTo>
                    <a:pt x="1160" y="98"/>
                  </a:lnTo>
                  <a:lnTo>
                    <a:pt x="1173" y="76"/>
                  </a:lnTo>
                  <a:lnTo>
                    <a:pt x="1184" y="57"/>
                  </a:lnTo>
                  <a:lnTo>
                    <a:pt x="1193" y="43"/>
                  </a:lnTo>
                  <a:lnTo>
                    <a:pt x="1200" y="34"/>
                  </a:lnTo>
                  <a:lnTo>
                    <a:pt x="1203" y="30"/>
                  </a:lnTo>
                  <a:lnTo>
                    <a:pt x="1218" y="15"/>
                  </a:lnTo>
                  <a:lnTo>
                    <a:pt x="1236" y="5"/>
                  </a:lnTo>
                  <a:lnTo>
                    <a:pt x="1255" y="0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1808939" y="2108348"/>
            <a:ext cx="3133469" cy="3028907"/>
            <a:chOff x="4347" y="81"/>
            <a:chExt cx="1858" cy="1796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347" y="81"/>
              <a:ext cx="1858" cy="1796"/>
            </a:xfrm>
            <a:custGeom>
              <a:avLst/>
              <a:gdLst>
                <a:gd name="T0" fmla="*/ 1068 w 3716"/>
                <a:gd name="T1" fmla="*/ 5 h 3591"/>
                <a:gd name="T2" fmla="*/ 1313 w 3716"/>
                <a:gd name="T3" fmla="*/ 37 h 3591"/>
                <a:gd name="T4" fmla="*/ 1573 w 3716"/>
                <a:gd name="T5" fmla="*/ 97 h 3591"/>
                <a:gd name="T6" fmla="*/ 1845 w 3716"/>
                <a:gd name="T7" fmla="*/ 185 h 3591"/>
                <a:gd name="T8" fmla="*/ 2124 w 3716"/>
                <a:gd name="T9" fmla="*/ 300 h 3591"/>
                <a:gd name="T10" fmla="*/ 2409 w 3716"/>
                <a:gd name="T11" fmla="*/ 443 h 3591"/>
                <a:gd name="T12" fmla="*/ 2686 w 3716"/>
                <a:gd name="T13" fmla="*/ 607 h 3591"/>
                <a:gd name="T14" fmla="*/ 2937 w 3716"/>
                <a:gd name="T15" fmla="*/ 784 h 3591"/>
                <a:gd name="T16" fmla="*/ 3157 w 3716"/>
                <a:gd name="T17" fmla="*/ 971 h 3591"/>
                <a:gd name="T18" fmla="*/ 3345 w 3716"/>
                <a:gd name="T19" fmla="*/ 1166 h 3591"/>
                <a:gd name="T20" fmla="*/ 3498 w 3716"/>
                <a:gd name="T21" fmla="*/ 1365 h 3591"/>
                <a:gd name="T22" fmla="*/ 3613 w 3716"/>
                <a:gd name="T23" fmla="*/ 1565 h 3591"/>
                <a:gd name="T24" fmla="*/ 3686 w 3716"/>
                <a:gd name="T25" fmla="*/ 1765 h 3591"/>
                <a:gd name="T26" fmla="*/ 3716 w 3716"/>
                <a:gd name="T27" fmla="*/ 1959 h 3591"/>
                <a:gd name="T28" fmla="*/ 3698 w 3716"/>
                <a:gd name="T29" fmla="*/ 2148 h 3591"/>
                <a:gd name="T30" fmla="*/ 3631 w 3716"/>
                <a:gd name="T31" fmla="*/ 2326 h 3591"/>
                <a:gd name="T32" fmla="*/ 3513 w 3716"/>
                <a:gd name="T33" fmla="*/ 2491 h 3591"/>
                <a:gd name="T34" fmla="*/ 3338 w 3716"/>
                <a:gd name="T35" fmla="*/ 2641 h 3591"/>
                <a:gd name="T36" fmla="*/ 3086 w 3716"/>
                <a:gd name="T37" fmla="*/ 2786 h 3591"/>
                <a:gd name="T38" fmla="*/ 2809 w 3716"/>
                <a:gd name="T39" fmla="*/ 2948 h 3591"/>
                <a:gd name="T40" fmla="*/ 2575 w 3716"/>
                <a:gd name="T41" fmla="*/ 3097 h 3591"/>
                <a:gd name="T42" fmla="*/ 2373 w 3716"/>
                <a:gd name="T43" fmla="*/ 3232 h 3591"/>
                <a:gd name="T44" fmla="*/ 2192 w 3716"/>
                <a:gd name="T45" fmla="*/ 3349 h 3591"/>
                <a:gd name="T46" fmla="*/ 2021 w 3716"/>
                <a:gd name="T47" fmla="*/ 3446 h 3591"/>
                <a:gd name="T48" fmla="*/ 1848 w 3716"/>
                <a:gd name="T49" fmla="*/ 3520 h 3591"/>
                <a:gd name="T50" fmla="*/ 1664 w 3716"/>
                <a:gd name="T51" fmla="*/ 3570 h 3591"/>
                <a:gd name="T52" fmla="*/ 1457 w 3716"/>
                <a:gd name="T53" fmla="*/ 3591 h 3591"/>
                <a:gd name="T54" fmla="*/ 1216 w 3716"/>
                <a:gd name="T55" fmla="*/ 3581 h 3591"/>
                <a:gd name="T56" fmla="*/ 1001 w 3716"/>
                <a:gd name="T57" fmla="*/ 3531 h 3591"/>
                <a:gd name="T58" fmla="*/ 823 w 3716"/>
                <a:gd name="T59" fmla="*/ 3449 h 3591"/>
                <a:gd name="T60" fmla="*/ 679 w 3716"/>
                <a:gd name="T61" fmla="*/ 3335 h 3591"/>
                <a:gd name="T62" fmla="*/ 562 w 3716"/>
                <a:gd name="T63" fmla="*/ 3192 h 3591"/>
                <a:gd name="T64" fmla="*/ 469 w 3716"/>
                <a:gd name="T65" fmla="*/ 3020 h 3591"/>
                <a:gd name="T66" fmla="*/ 394 w 3716"/>
                <a:gd name="T67" fmla="*/ 2821 h 3591"/>
                <a:gd name="T68" fmla="*/ 331 w 3716"/>
                <a:gd name="T69" fmla="*/ 2598 h 3591"/>
                <a:gd name="T70" fmla="*/ 277 w 3716"/>
                <a:gd name="T71" fmla="*/ 2351 h 3591"/>
                <a:gd name="T72" fmla="*/ 226 w 3716"/>
                <a:gd name="T73" fmla="*/ 2082 h 3591"/>
                <a:gd name="T74" fmla="*/ 174 w 3716"/>
                <a:gd name="T75" fmla="*/ 1793 h 3591"/>
                <a:gd name="T76" fmla="*/ 115 w 3716"/>
                <a:gd name="T77" fmla="*/ 1486 h 3591"/>
                <a:gd name="T78" fmla="*/ 45 w 3716"/>
                <a:gd name="T79" fmla="*/ 1161 h 3591"/>
                <a:gd name="T80" fmla="*/ 3 w 3716"/>
                <a:gd name="T81" fmla="*/ 906 h 3591"/>
                <a:gd name="T82" fmla="*/ 7 w 3716"/>
                <a:gd name="T83" fmla="*/ 682 h 3591"/>
                <a:gd name="T84" fmla="*/ 51 w 3716"/>
                <a:gd name="T85" fmla="*/ 493 h 3591"/>
                <a:gd name="T86" fmla="*/ 131 w 3716"/>
                <a:gd name="T87" fmla="*/ 334 h 3591"/>
                <a:gd name="T88" fmla="*/ 247 w 3716"/>
                <a:gd name="T89" fmla="*/ 206 h 3591"/>
                <a:gd name="T90" fmla="*/ 394 w 3716"/>
                <a:gd name="T91" fmla="*/ 109 h 3591"/>
                <a:gd name="T92" fmla="*/ 568 w 3716"/>
                <a:gd name="T93" fmla="*/ 44 h 3591"/>
                <a:gd name="T94" fmla="*/ 768 w 3716"/>
                <a:gd name="T95" fmla="*/ 7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6" h="3591">
                  <a:moveTo>
                    <a:pt x="913" y="0"/>
                  </a:moveTo>
                  <a:lnTo>
                    <a:pt x="990" y="1"/>
                  </a:lnTo>
                  <a:lnTo>
                    <a:pt x="1068" y="5"/>
                  </a:lnTo>
                  <a:lnTo>
                    <a:pt x="1147" y="12"/>
                  </a:lnTo>
                  <a:lnTo>
                    <a:pt x="1229" y="23"/>
                  </a:lnTo>
                  <a:lnTo>
                    <a:pt x="1313" y="37"/>
                  </a:lnTo>
                  <a:lnTo>
                    <a:pt x="1398" y="54"/>
                  </a:lnTo>
                  <a:lnTo>
                    <a:pt x="1485" y="74"/>
                  </a:lnTo>
                  <a:lnTo>
                    <a:pt x="1573" y="97"/>
                  </a:lnTo>
                  <a:lnTo>
                    <a:pt x="1662" y="123"/>
                  </a:lnTo>
                  <a:lnTo>
                    <a:pt x="1753" y="152"/>
                  </a:lnTo>
                  <a:lnTo>
                    <a:pt x="1845" y="185"/>
                  </a:lnTo>
                  <a:lnTo>
                    <a:pt x="1937" y="221"/>
                  </a:lnTo>
                  <a:lnTo>
                    <a:pt x="2030" y="259"/>
                  </a:lnTo>
                  <a:lnTo>
                    <a:pt x="2124" y="300"/>
                  </a:lnTo>
                  <a:lnTo>
                    <a:pt x="2219" y="345"/>
                  </a:lnTo>
                  <a:lnTo>
                    <a:pt x="2314" y="392"/>
                  </a:lnTo>
                  <a:lnTo>
                    <a:pt x="2409" y="443"/>
                  </a:lnTo>
                  <a:lnTo>
                    <a:pt x="2504" y="496"/>
                  </a:lnTo>
                  <a:lnTo>
                    <a:pt x="2597" y="551"/>
                  </a:lnTo>
                  <a:lnTo>
                    <a:pt x="2686" y="607"/>
                  </a:lnTo>
                  <a:lnTo>
                    <a:pt x="2773" y="665"/>
                  </a:lnTo>
                  <a:lnTo>
                    <a:pt x="2857" y="724"/>
                  </a:lnTo>
                  <a:lnTo>
                    <a:pt x="2937" y="784"/>
                  </a:lnTo>
                  <a:lnTo>
                    <a:pt x="3014" y="846"/>
                  </a:lnTo>
                  <a:lnTo>
                    <a:pt x="3087" y="908"/>
                  </a:lnTo>
                  <a:lnTo>
                    <a:pt x="3157" y="971"/>
                  </a:lnTo>
                  <a:lnTo>
                    <a:pt x="3224" y="1036"/>
                  </a:lnTo>
                  <a:lnTo>
                    <a:pt x="3286" y="1100"/>
                  </a:lnTo>
                  <a:lnTo>
                    <a:pt x="3345" y="1166"/>
                  </a:lnTo>
                  <a:lnTo>
                    <a:pt x="3401" y="1232"/>
                  </a:lnTo>
                  <a:lnTo>
                    <a:pt x="3452" y="1299"/>
                  </a:lnTo>
                  <a:lnTo>
                    <a:pt x="3498" y="1365"/>
                  </a:lnTo>
                  <a:lnTo>
                    <a:pt x="3541" y="1432"/>
                  </a:lnTo>
                  <a:lnTo>
                    <a:pt x="3579" y="1498"/>
                  </a:lnTo>
                  <a:lnTo>
                    <a:pt x="3613" y="1565"/>
                  </a:lnTo>
                  <a:lnTo>
                    <a:pt x="3642" y="1632"/>
                  </a:lnTo>
                  <a:lnTo>
                    <a:pt x="3666" y="1698"/>
                  </a:lnTo>
                  <a:lnTo>
                    <a:pt x="3686" y="1765"/>
                  </a:lnTo>
                  <a:lnTo>
                    <a:pt x="3701" y="1830"/>
                  </a:lnTo>
                  <a:lnTo>
                    <a:pt x="3711" y="1895"/>
                  </a:lnTo>
                  <a:lnTo>
                    <a:pt x="3716" y="1959"/>
                  </a:lnTo>
                  <a:lnTo>
                    <a:pt x="3715" y="2023"/>
                  </a:lnTo>
                  <a:lnTo>
                    <a:pt x="3709" y="2085"/>
                  </a:lnTo>
                  <a:lnTo>
                    <a:pt x="3698" y="2148"/>
                  </a:lnTo>
                  <a:lnTo>
                    <a:pt x="3682" y="2207"/>
                  </a:lnTo>
                  <a:lnTo>
                    <a:pt x="3660" y="2267"/>
                  </a:lnTo>
                  <a:lnTo>
                    <a:pt x="3631" y="2326"/>
                  </a:lnTo>
                  <a:lnTo>
                    <a:pt x="3599" y="2382"/>
                  </a:lnTo>
                  <a:lnTo>
                    <a:pt x="3559" y="2438"/>
                  </a:lnTo>
                  <a:lnTo>
                    <a:pt x="3513" y="2491"/>
                  </a:lnTo>
                  <a:lnTo>
                    <a:pt x="3461" y="2543"/>
                  </a:lnTo>
                  <a:lnTo>
                    <a:pt x="3403" y="2592"/>
                  </a:lnTo>
                  <a:lnTo>
                    <a:pt x="3338" y="2641"/>
                  </a:lnTo>
                  <a:lnTo>
                    <a:pt x="3267" y="2686"/>
                  </a:lnTo>
                  <a:lnTo>
                    <a:pt x="3190" y="2730"/>
                  </a:lnTo>
                  <a:lnTo>
                    <a:pt x="3086" y="2786"/>
                  </a:lnTo>
                  <a:lnTo>
                    <a:pt x="2989" y="2842"/>
                  </a:lnTo>
                  <a:lnTo>
                    <a:pt x="2896" y="2895"/>
                  </a:lnTo>
                  <a:lnTo>
                    <a:pt x="2809" y="2948"/>
                  </a:lnTo>
                  <a:lnTo>
                    <a:pt x="2728" y="2999"/>
                  </a:lnTo>
                  <a:lnTo>
                    <a:pt x="2650" y="3049"/>
                  </a:lnTo>
                  <a:lnTo>
                    <a:pt x="2575" y="3097"/>
                  </a:lnTo>
                  <a:lnTo>
                    <a:pt x="2505" y="3144"/>
                  </a:lnTo>
                  <a:lnTo>
                    <a:pt x="2437" y="3188"/>
                  </a:lnTo>
                  <a:lnTo>
                    <a:pt x="2373" y="3232"/>
                  </a:lnTo>
                  <a:lnTo>
                    <a:pt x="2310" y="3273"/>
                  </a:lnTo>
                  <a:lnTo>
                    <a:pt x="2251" y="3312"/>
                  </a:lnTo>
                  <a:lnTo>
                    <a:pt x="2192" y="3349"/>
                  </a:lnTo>
                  <a:lnTo>
                    <a:pt x="2134" y="3384"/>
                  </a:lnTo>
                  <a:lnTo>
                    <a:pt x="2077" y="3416"/>
                  </a:lnTo>
                  <a:lnTo>
                    <a:pt x="2021" y="3446"/>
                  </a:lnTo>
                  <a:lnTo>
                    <a:pt x="1963" y="3474"/>
                  </a:lnTo>
                  <a:lnTo>
                    <a:pt x="1907" y="3499"/>
                  </a:lnTo>
                  <a:lnTo>
                    <a:pt x="1848" y="3520"/>
                  </a:lnTo>
                  <a:lnTo>
                    <a:pt x="1789" y="3540"/>
                  </a:lnTo>
                  <a:lnTo>
                    <a:pt x="1727" y="3556"/>
                  </a:lnTo>
                  <a:lnTo>
                    <a:pt x="1664" y="3570"/>
                  </a:lnTo>
                  <a:lnTo>
                    <a:pt x="1598" y="3580"/>
                  </a:lnTo>
                  <a:lnTo>
                    <a:pt x="1529" y="3587"/>
                  </a:lnTo>
                  <a:lnTo>
                    <a:pt x="1457" y="3591"/>
                  </a:lnTo>
                  <a:lnTo>
                    <a:pt x="1381" y="3591"/>
                  </a:lnTo>
                  <a:lnTo>
                    <a:pt x="1301" y="3588"/>
                  </a:lnTo>
                  <a:lnTo>
                    <a:pt x="1216" y="3581"/>
                  </a:lnTo>
                  <a:lnTo>
                    <a:pt x="1140" y="3569"/>
                  </a:lnTo>
                  <a:lnTo>
                    <a:pt x="1068" y="3552"/>
                  </a:lnTo>
                  <a:lnTo>
                    <a:pt x="1001" y="3531"/>
                  </a:lnTo>
                  <a:lnTo>
                    <a:pt x="938" y="3508"/>
                  </a:lnTo>
                  <a:lnTo>
                    <a:pt x="879" y="3481"/>
                  </a:lnTo>
                  <a:lnTo>
                    <a:pt x="823" y="3449"/>
                  </a:lnTo>
                  <a:lnTo>
                    <a:pt x="771" y="3414"/>
                  </a:lnTo>
                  <a:lnTo>
                    <a:pt x="724" y="3377"/>
                  </a:lnTo>
                  <a:lnTo>
                    <a:pt x="679" y="3335"/>
                  </a:lnTo>
                  <a:lnTo>
                    <a:pt x="637" y="3291"/>
                  </a:lnTo>
                  <a:lnTo>
                    <a:pt x="598" y="3242"/>
                  </a:lnTo>
                  <a:lnTo>
                    <a:pt x="562" y="3192"/>
                  </a:lnTo>
                  <a:lnTo>
                    <a:pt x="529" y="3137"/>
                  </a:lnTo>
                  <a:lnTo>
                    <a:pt x="498" y="3080"/>
                  </a:lnTo>
                  <a:lnTo>
                    <a:pt x="469" y="3020"/>
                  </a:lnTo>
                  <a:lnTo>
                    <a:pt x="442" y="2957"/>
                  </a:lnTo>
                  <a:lnTo>
                    <a:pt x="417" y="2890"/>
                  </a:lnTo>
                  <a:lnTo>
                    <a:pt x="394" y="2821"/>
                  </a:lnTo>
                  <a:lnTo>
                    <a:pt x="372" y="2749"/>
                  </a:lnTo>
                  <a:lnTo>
                    <a:pt x="351" y="2675"/>
                  </a:lnTo>
                  <a:lnTo>
                    <a:pt x="331" y="2598"/>
                  </a:lnTo>
                  <a:lnTo>
                    <a:pt x="313" y="2518"/>
                  </a:lnTo>
                  <a:lnTo>
                    <a:pt x="295" y="2435"/>
                  </a:lnTo>
                  <a:lnTo>
                    <a:pt x="277" y="2351"/>
                  </a:lnTo>
                  <a:lnTo>
                    <a:pt x="260" y="2264"/>
                  </a:lnTo>
                  <a:lnTo>
                    <a:pt x="243" y="2175"/>
                  </a:lnTo>
                  <a:lnTo>
                    <a:pt x="226" y="2082"/>
                  </a:lnTo>
                  <a:lnTo>
                    <a:pt x="209" y="1988"/>
                  </a:lnTo>
                  <a:lnTo>
                    <a:pt x="192" y="1892"/>
                  </a:lnTo>
                  <a:lnTo>
                    <a:pt x="174" y="1793"/>
                  </a:lnTo>
                  <a:lnTo>
                    <a:pt x="156" y="1693"/>
                  </a:lnTo>
                  <a:lnTo>
                    <a:pt x="136" y="1591"/>
                  </a:lnTo>
                  <a:lnTo>
                    <a:pt x="115" y="1486"/>
                  </a:lnTo>
                  <a:lnTo>
                    <a:pt x="94" y="1380"/>
                  </a:lnTo>
                  <a:lnTo>
                    <a:pt x="70" y="1272"/>
                  </a:lnTo>
                  <a:lnTo>
                    <a:pt x="45" y="1161"/>
                  </a:lnTo>
                  <a:lnTo>
                    <a:pt x="26" y="1073"/>
                  </a:lnTo>
                  <a:lnTo>
                    <a:pt x="12" y="987"/>
                  </a:lnTo>
                  <a:lnTo>
                    <a:pt x="3" y="906"/>
                  </a:lnTo>
                  <a:lnTo>
                    <a:pt x="0" y="828"/>
                  </a:lnTo>
                  <a:lnTo>
                    <a:pt x="1" y="754"/>
                  </a:lnTo>
                  <a:lnTo>
                    <a:pt x="7" y="682"/>
                  </a:lnTo>
                  <a:lnTo>
                    <a:pt x="17" y="616"/>
                  </a:lnTo>
                  <a:lnTo>
                    <a:pt x="32" y="553"/>
                  </a:lnTo>
                  <a:lnTo>
                    <a:pt x="51" y="493"/>
                  </a:lnTo>
                  <a:lnTo>
                    <a:pt x="74" y="436"/>
                  </a:lnTo>
                  <a:lnTo>
                    <a:pt x="101" y="383"/>
                  </a:lnTo>
                  <a:lnTo>
                    <a:pt x="131" y="334"/>
                  </a:lnTo>
                  <a:lnTo>
                    <a:pt x="166" y="287"/>
                  </a:lnTo>
                  <a:lnTo>
                    <a:pt x="205" y="246"/>
                  </a:lnTo>
                  <a:lnTo>
                    <a:pt x="247" y="206"/>
                  </a:lnTo>
                  <a:lnTo>
                    <a:pt x="292" y="170"/>
                  </a:lnTo>
                  <a:lnTo>
                    <a:pt x="342" y="138"/>
                  </a:lnTo>
                  <a:lnTo>
                    <a:pt x="394" y="109"/>
                  </a:lnTo>
                  <a:lnTo>
                    <a:pt x="449" y="84"/>
                  </a:lnTo>
                  <a:lnTo>
                    <a:pt x="507" y="62"/>
                  </a:lnTo>
                  <a:lnTo>
                    <a:pt x="568" y="44"/>
                  </a:lnTo>
                  <a:lnTo>
                    <a:pt x="632" y="28"/>
                  </a:lnTo>
                  <a:lnTo>
                    <a:pt x="699" y="16"/>
                  </a:lnTo>
                  <a:lnTo>
                    <a:pt x="768" y="7"/>
                  </a:lnTo>
                  <a:lnTo>
                    <a:pt x="839" y="2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870" y="660"/>
              <a:ext cx="697" cy="696"/>
            </a:xfrm>
            <a:custGeom>
              <a:avLst/>
              <a:gdLst>
                <a:gd name="T0" fmla="*/ 768 w 1393"/>
                <a:gd name="T1" fmla="*/ 4 h 1390"/>
                <a:gd name="T2" fmla="*/ 904 w 1393"/>
                <a:gd name="T3" fmla="*/ 31 h 1390"/>
                <a:gd name="T4" fmla="*/ 1028 w 1393"/>
                <a:gd name="T5" fmla="*/ 84 h 1390"/>
                <a:gd name="T6" fmla="*/ 1139 w 1393"/>
                <a:gd name="T7" fmla="*/ 159 h 1390"/>
                <a:gd name="T8" fmla="*/ 1234 w 1393"/>
                <a:gd name="T9" fmla="*/ 254 h 1390"/>
                <a:gd name="T10" fmla="*/ 1309 w 1393"/>
                <a:gd name="T11" fmla="*/ 364 h 1390"/>
                <a:gd name="T12" fmla="*/ 1362 w 1393"/>
                <a:gd name="T13" fmla="*/ 488 h 1390"/>
                <a:gd name="T14" fmla="*/ 1389 w 1393"/>
                <a:gd name="T15" fmla="*/ 624 h 1390"/>
                <a:gd name="T16" fmla="*/ 1389 w 1393"/>
                <a:gd name="T17" fmla="*/ 766 h 1390"/>
                <a:gd name="T18" fmla="*/ 1362 w 1393"/>
                <a:gd name="T19" fmla="*/ 901 h 1390"/>
                <a:gd name="T20" fmla="*/ 1309 w 1393"/>
                <a:gd name="T21" fmla="*/ 1027 h 1390"/>
                <a:gd name="T22" fmla="*/ 1234 w 1393"/>
                <a:gd name="T23" fmla="*/ 1137 h 1390"/>
                <a:gd name="T24" fmla="*/ 1139 w 1393"/>
                <a:gd name="T25" fmla="*/ 1232 h 1390"/>
                <a:gd name="T26" fmla="*/ 1028 w 1393"/>
                <a:gd name="T27" fmla="*/ 1307 h 1390"/>
                <a:gd name="T28" fmla="*/ 904 w 1393"/>
                <a:gd name="T29" fmla="*/ 1360 h 1390"/>
                <a:gd name="T30" fmla="*/ 768 w 1393"/>
                <a:gd name="T31" fmla="*/ 1387 h 1390"/>
                <a:gd name="T32" fmla="*/ 625 w 1393"/>
                <a:gd name="T33" fmla="*/ 1387 h 1390"/>
                <a:gd name="T34" fmla="*/ 489 w 1393"/>
                <a:gd name="T35" fmla="*/ 1360 h 1390"/>
                <a:gd name="T36" fmla="*/ 364 w 1393"/>
                <a:gd name="T37" fmla="*/ 1307 h 1390"/>
                <a:gd name="T38" fmla="*/ 253 w 1393"/>
                <a:gd name="T39" fmla="*/ 1232 h 1390"/>
                <a:gd name="T40" fmla="*/ 158 w 1393"/>
                <a:gd name="T41" fmla="*/ 1137 h 1390"/>
                <a:gd name="T42" fmla="*/ 84 w 1393"/>
                <a:gd name="T43" fmla="*/ 1027 h 1390"/>
                <a:gd name="T44" fmla="*/ 31 w 1393"/>
                <a:gd name="T45" fmla="*/ 901 h 1390"/>
                <a:gd name="T46" fmla="*/ 3 w 1393"/>
                <a:gd name="T47" fmla="*/ 766 h 1390"/>
                <a:gd name="T48" fmla="*/ 3 w 1393"/>
                <a:gd name="T49" fmla="*/ 624 h 1390"/>
                <a:gd name="T50" fmla="*/ 31 w 1393"/>
                <a:gd name="T51" fmla="*/ 488 h 1390"/>
                <a:gd name="T52" fmla="*/ 84 w 1393"/>
                <a:gd name="T53" fmla="*/ 364 h 1390"/>
                <a:gd name="T54" fmla="*/ 158 w 1393"/>
                <a:gd name="T55" fmla="*/ 254 h 1390"/>
                <a:gd name="T56" fmla="*/ 253 w 1393"/>
                <a:gd name="T57" fmla="*/ 159 h 1390"/>
                <a:gd name="T58" fmla="*/ 364 w 1393"/>
                <a:gd name="T59" fmla="*/ 84 h 1390"/>
                <a:gd name="T60" fmla="*/ 489 w 1393"/>
                <a:gd name="T61" fmla="*/ 31 h 1390"/>
                <a:gd name="T62" fmla="*/ 625 w 1393"/>
                <a:gd name="T63" fmla="*/ 4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3" h="1390">
                  <a:moveTo>
                    <a:pt x="697" y="0"/>
                  </a:moveTo>
                  <a:lnTo>
                    <a:pt x="768" y="4"/>
                  </a:lnTo>
                  <a:lnTo>
                    <a:pt x="837" y="14"/>
                  </a:lnTo>
                  <a:lnTo>
                    <a:pt x="904" y="31"/>
                  </a:lnTo>
                  <a:lnTo>
                    <a:pt x="967" y="55"/>
                  </a:lnTo>
                  <a:lnTo>
                    <a:pt x="1028" y="84"/>
                  </a:lnTo>
                  <a:lnTo>
                    <a:pt x="1086" y="119"/>
                  </a:lnTo>
                  <a:lnTo>
                    <a:pt x="1139" y="159"/>
                  </a:lnTo>
                  <a:lnTo>
                    <a:pt x="1189" y="204"/>
                  </a:lnTo>
                  <a:lnTo>
                    <a:pt x="1234" y="254"/>
                  </a:lnTo>
                  <a:lnTo>
                    <a:pt x="1273" y="307"/>
                  </a:lnTo>
                  <a:lnTo>
                    <a:pt x="1309" y="364"/>
                  </a:lnTo>
                  <a:lnTo>
                    <a:pt x="1338" y="425"/>
                  </a:lnTo>
                  <a:lnTo>
                    <a:pt x="1362" y="488"/>
                  </a:lnTo>
                  <a:lnTo>
                    <a:pt x="1379" y="555"/>
                  </a:lnTo>
                  <a:lnTo>
                    <a:pt x="1389" y="624"/>
                  </a:lnTo>
                  <a:lnTo>
                    <a:pt x="1393" y="695"/>
                  </a:lnTo>
                  <a:lnTo>
                    <a:pt x="1389" y="766"/>
                  </a:lnTo>
                  <a:lnTo>
                    <a:pt x="1379" y="835"/>
                  </a:lnTo>
                  <a:lnTo>
                    <a:pt x="1362" y="901"/>
                  </a:lnTo>
                  <a:lnTo>
                    <a:pt x="1338" y="966"/>
                  </a:lnTo>
                  <a:lnTo>
                    <a:pt x="1309" y="1027"/>
                  </a:lnTo>
                  <a:lnTo>
                    <a:pt x="1273" y="1084"/>
                  </a:lnTo>
                  <a:lnTo>
                    <a:pt x="1234" y="1137"/>
                  </a:lnTo>
                  <a:lnTo>
                    <a:pt x="1189" y="1187"/>
                  </a:lnTo>
                  <a:lnTo>
                    <a:pt x="1139" y="1232"/>
                  </a:lnTo>
                  <a:lnTo>
                    <a:pt x="1086" y="1272"/>
                  </a:lnTo>
                  <a:lnTo>
                    <a:pt x="1028" y="1307"/>
                  </a:lnTo>
                  <a:lnTo>
                    <a:pt x="967" y="1336"/>
                  </a:lnTo>
                  <a:lnTo>
                    <a:pt x="904" y="1360"/>
                  </a:lnTo>
                  <a:lnTo>
                    <a:pt x="837" y="1377"/>
                  </a:lnTo>
                  <a:lnTo>
                    <a:pt x="768" y="1387"/>
                  </a:lnTo>
                  <a:lnTo>
                    <a:pt x="697" y="1390"/>
                  </a:lnTo>
                  <a:lnTo>
                    <a:pt x="625" y="1387"/>
                  </a:lnTo>
                  <a:lnTo>
                    <a:pt x="555" y="1377"/>
                  </a:lnTo>
                  <a:lnTo>
                    <a:pt x="489" y="1360"/>
                  </a:lnTo>
                  <a:lnTo>
                    <a:pt x="425" y="1336"/>
                  </a:lnTo>
                  <a:lnTo>
                    <a:pt x="364" y="1307"/>
                  </a:lnTo>
                  <a:lnTo>
                    <a:pt x="307" y="1272"/>
                  </a:lnTo>
                  <a:lnTo>
                    <a:pt x="253" y="1232"/>
                  </a:lnTo>
                  <a:lnTo>
                    <a:pt x="204" y="1187"/>
                  </a:lnTo>
                  <a:lnTo>
                    <a:pt x="158" y="1137"/>
                  </a:lnTo>
                  <a:lnTo>
                    <a:pt x="119" y="1084"/>
                  </a:lnTo>
                  <a:lnTo>
                    <a:pt x="84" y="1027"/>
                  </a:lnTo>
                  <a:lnTo>
                    <a:pt x="54" y="966"/>
                  </a:lnTo>
                  <a:lnTo>
                    <a:pt x="31" y="901"/>
                  </a:lnTo>
                  <a:lnTo>
                    <a:pt x="14" y="835"/>
                  </a:lnTo>
                  <a:lnTo>
                    <a:pt x="3" y="766"/>
                  </a:lnTo>
                  <a:lnTo>
                    <a:pt x="0" y="695"/>
                  </a:lnTo>
                  <a:lnTo>
                    <a:pt x="3" y="624"/>
                  </a:lnTo>
                  <a:lnTo>
                    <a:pt x="14" y="555"/>
                  </a:lnTo>
                  <a:lnTo>
                    <a:pt x="31" y="488"/>
                  </a:lnTo>
                  <a:lnTo>
                    <a:pt x="54" y="425"/>
                  </a:lnTo>
                  <a:lnTo>
                    <a:pt x="84" y="364"/>
                  </a:lnTo>
                  <a:lnTo>
                    <a:pt x="119" y="307"/>
                  </a:lnTo>
                  <a:lnTo>
                    <a:pt x="158" y="254"/>
                  </a:lnTo>
                  <a:lnTo>
                    <a:pt x="204" y="204"/>
                  </a:lnTo>
                  <a:lnTo>
                    <a:pt x="253" y="159"/>
                  </a:lnTo>
                  <a:lnTo>
                    <a:pt x="307" y="119"/>
                  </a:lnTo>
                  <a:lnTo>
                    <a:pt x="364" y="84"/>
                  </a:lnTo>
                  <a:lnTo>
                    <a:pt x="425" y="55"/>
                  </a:lnTo>
                  <a:lnTo>
                    <a:pt x="489" y="31"/>
                  </a:lnTo>
                  <a:lnTo>
                    <a:pt x="555" y="14"/>
                  </a:lnTo>
                  <a:lnTo>
                    <a:pt x="625" y="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218" y="834"/>
              <a:ext cx="175" cy="174"/>
            </a:xfrm>
            <a:custGeom>
              <a:avLst/>
              <a:gdLst>
                <a:gd name="T0" fmla="*/ 174 w 348"/>
                <a:gd name="T1" fmla="*/ 0 h 348"/>
                <a:gd name="T2" fmla="*/ 209 w 348"/>
                <a:gd name="T3" fmla="*/ 4 h 348"/>
                <a:gd name="T4" fmla="*/ 241 w 348"/>
                <a:gd name="T5" fmla="*/ 14 h 348"/>
                <a:gd name="T6" fmla="*/ 271 w 348"/>
                <a:gd name="T7" fmla="*/ 31 h 348"/>
                <a:gd name="T8" fmla="*/ 296 w 348"/>
                <a:gd name="T9" fmla="*/ 51 h 348"/>
                <a:gd name="T10" fmla="*/ 318 w 348"/>
                <a:gd name="T11" fmla="*/ 77 h 348"/>
                <a:gd name="T12" fmla="*/ 333 w 348"/>
                <a:gd name="T13" fmla="*/ 106 h 348"/>
                <a:gd name="T14" fmla="*/ 344 w 348"/>
                <a:gd name="T15" fmla="*/ 139 h 348"/>
                <a:gd name="T16" fmla="*/ 348 w 348"/>
                <a:gd name="T17" fmla="*/ 174 h 348"/>
                <a:gd name="T18" fmla="*/ 344 w 348"/>
                <a:gd name="T19" fmla="*/ 209 h 348"/>
                <a:gd name="T20" fmla="*/ 333 w 348"/>
                <a:gd name="T21" fmla="*/ 242 h 348"/>
                <a:gd name="T22" fmla="*/ 318 w 348"/>
                <a:gd name="T23" fmla="*/ 271 h 348"/>
                <a:gd name="T24" fmla="*/ 296 w 348"/>
                <a:gd name="T25" fmla="*/ 297 h 348"/>
                <a:gd name="T26" fmla="*/ 271 w 348"/>
                <a:gd name="T27" fmla="*/ 319 h 348"/>
                <a:gd name="T28" fmla="*/ 241 w 348"/>
                <a:gd name="T29" fmla="*/ 334 h 348"/>
                <a:gd name="T30" fmla="*/ 209 w 348"/>
                <a:gd name="T31" fmla="*/ 345 h 348"/>
                <a:gd name="T32" fmla="*/ 174 w 348"/>
                <a:gd name="T33" fmla="*/ 348 h 348"/>
                <a:gd name="T34" fmla="*/ 139 w 348"/>
                <a:gd name="T35" fmla="*/ 345 h 348"/>
                <a:gd name="T36" fmla="*/ 106 w 348"/>
                <a:gd name="T37" fmla="*/ 334 h 348"/>
                <a:gd name="T38" fmla="*/ 76 w 348"/>
                <a:gd name="T39" fmla="*/ 319 h 348"/>
                <a:gd name="T40" fmla="*/ 51 w 348"/>
                <a:gd name="T41" fmla="*/ 297 h 348"/>
                <a:gd name="T42" fmla="*/ 29 w 348"/>
                <a:gd name="T43" fmla="*/ 271 h 348"/>
                <a:gd name="T44" fmla="*/ 13 w 348"/>
                <a:gd name="T45" fmla="*/ 242 h 348"/>
                <a:gd name="T46" fmla="*/ 3 w 348"/>
                <a:gd name="T47" fmla="*/ 209 h 348"/>
                <a:gd name="T48" fmla="*/ 0 w 348"/>
                <a:gd name="T49" fmla="*/ 174 h 348"/>
                <a:gd name="T50" fmla="*/ 3 w 348"/>
                <a:gd name="T51" fmla="*/ 139 h 348"/>
                <a:gd name="T52" fmla="*/ 13 w 348"/>
                <a:gd name="T53" fmla="*/ 106 h 348"/>
                <a:gd name="T54" fmla="*/ 29 w 348"/>
                <a:gd name="T55" fmla="*/ 77 h 348"/>
                <a:gd name="T56" fmla="*/ 51 w 348"/>
                <a:gd name="T57" fmla="*/ 51 h 348"/>
                <a:gd name="T58" fmla="*/ 76 w 348"/>
                <a:gd name="T59" fmla="*/ 31 h 348"/>
                <a:gd name="T60" fmla="*/ 106 w 348"/>
                <a:gd name="T61" fmla="*/ 14 h 348"/>
                <a:gd name="T62" fmla="*/ 139 w 348"/>
                <a:gd name="T63" fmla="*/ 4 h 348"/>
                <a:gd name="T64" fmla="*/ 174 w 348"/>
                <a:gd name="T6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348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1" y="31"/>
                  </a:lnTo>
                  <a:lnTo>
                    <a:pt x="296" y="51"/>
                  </a:lnTo>
                  <a:lnTo>
                    <a:pt x="318" y="77"/>
                  </a:lnTo>
                  <a:lnTo>
                    <a:pt x="333" y="106"/>
                  </a:lnTo>
                  <a:lnTo>
                    <a:pt x="344" y="139"/>
                  </a:lnTo>
                  <a:lnTo>
                    <a:pt x="348" y="174"/>
                  </a:lnTo>
                  <a:lnTo>
                    <a:pt x="344" y="209"/>
                  </a:lnTo>
                  <a:lnTo>
                    <a:pt x="333" y="242"/>
                  </a:lnTo>
                  <a:lnTo>
                    <a:pt x="318" y="271"/>
                  </a:lnTo>
                  <a:lnTo>
                    <a:pt x="296" y="297"/>
                  </a:lnTo>
                  <a:lnTo>
                    <a:pt x="271" y="319"/>
                  </a:lnTo>
                  <a:lnTo>
                    <a:pt x="241" y="334"/>
                  </a:lnTo>
                  <a:lnTo>
                    <a:pt x="209" y="345"/>
                  </a:lnTo>
                  <a:lnTo>
                    <a:pt x="174" y="348"/>
                  </a:lnTo>
                  <a:lnTo>
                    <a:pt x="139" y="345"/>
                  </a:lnTo>
                  <a:lnTo>
                    <a:pt x="106" y="334"/>
                  </a:lnTo>
                  <a:lnTo>
                    <a:pt x="76" y="319"/>
                  </a:lnTo>
                  <a:lnTo>
                    <a:pt x="51" y="297"/>
                  </a:lnTo>
                  <a:lnTo>
                    <a:pt x="29" y="271"/>
                  </a:lnTo>
                  <a:lnTo>
                    <a:pt x="13" y="242"/>
                  </a:lnTo>
                  <a:lnTo>
                    <a:pt x="3" y="209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13" y="106"/>
                  </a:lnTo>
                  <a:lnTo>
                    <a:pt x="29" y="77"/>
                  </a:lnTo>
                  <a:lnTo>
                    <a:pt x="51" y="51"/>
                  </a:lnTo>
                  <a:lnTo>
                    <a:pt x="76" y="31"/>
                  </a:lnTo>
                  <a:lnTo>
                    <a:pt x="106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870" y="735"/>
              <a:ext cx="621" cy="621"/>
            </a:xfrm>
            <a:custGeom>
              <a:avLst/>
              <a:gdLst>
                <a:gd name="T0" fmla="*/ 227 w 1243"/>
                <a:gd name="T1" fmla="*/ 52 h 1240"/>
                <a:gd name="T2" fmla="*/ 167 w 1243"/>
                <a:gd name="T3" fmla="*/ 167 h 1240"/>
                <a:gd name="T4" fmla="*/ 129 w 1243"/>
                <a:gd name="T5" fmla="*/ 294 h 1240"/>
                <a:gd name="T6" fmla="*/ 115 w 1243"/>
                <a:gd name="T7" fmla="*/ 430 h 1240"/>
                <a:gd name="T8" fmla="*/ 130 w 1243"/>
                <a:gd name="T9" fmla="*/ 570 h 1240"/>
                <a:gd name="T10" fmla="*/ 171 w 1243"/>
                <a:gd name="T11" fmla="*/ 700 h 1240"/>
                <a:gd name="T12" fmla="*/ 234 w 1243"/>
                <a:gd name="T13" fmla="*/ 818 h 1240"/>
                <a:gd name="T14" fmla="*/ 320 w 1243"/>
                <a:gd name="T15" fmla="*/ 921 h 1240"/>
                <a:gd name="T16" fmla="*/ 423 w 1243"/>
                <a:gd name="T17" fmla="*/ 1005 h 1240"/>
                <a:gd name="T18" fmla="*/ 541 w 1243"/>
                <a:gd name="T19" fmla="*/ 1070 h 1240"/>
                <a:gd name="T20" fmla="*/ 672 w 1243"/>
                <a:gd name="T21" fmla="*/ 1110 h 1240"/>
                <a:gd name="T22" fmla="*/ 812 w 1243"/>
                <a:gd name="T23" fmla="*/ 1125 h 1240"/>
                <a:gd name="T24" fmla="*/ 948 w 1243"/>
                <a:gd name="T25" fmla="*/ 1112 h 1240"/>
                <a:gd name="T26" fmla="*/ 1074 w 1243"/>
                <a:gd name="T27" fmla="*/ 1073 h 1240"/>
                <a:gd name="T28" fmla="*/ 1190 w 1243"/>
                <a:gd name="T29" fmla="*/ 1012 h 1240"/>
                <a:gd name="T30" fmla="*/ 1202 w 1243"/>
                <a:gd name="T31" fmla="*/ 1021 h 1240"/>
                <a:gd name="T32" fmla="*/ 1111 w 1243"/>
                <a:gd name="T33" fmla="*/ 1104 h 1240"/>
                <a:gd name="T34" fmla="*/ 1005 w 1243"/>
                <a:gd name="T35" fmla="*/ 1168 h 1240"/>
                <a:gd name="T36" fmla="*/ 888 w 1243"/>
                <a:gd name="T37" fmla="*/ 1214 h 1240"/>
                <a:gd name="T38" fmla="*/ 762 w 1243"/>
                <a:gd name="T39" fmla="*/ 1238 h 1240"/>
                <a:gd name="T40" fmla="*/ 625 w 1243"/>
                <a:gd name="T41" fmla="*/ 1237 h 1240"/>
                <a:gd name="T42" fmla="*/ 489 w 1243"/>
                <a:gd name="T43" fmla="*/ 1210 h 1240"/>
                <a:gd name="T44" fmla="*/ 364 w 1243"/>
                <a:gd name="T45" fmla="*/ 1157 h 1240"/>
                <a:gd name="T46" fmla="*/ 253 w 1243"/>
                <a:gd name="T47" fmla="*/ 1082 h 1240"/>
                <a:gd name="T48" fmla="*/ 158 w 1243"/>
                <a:gd name="T49" fmla="*/ 987 h 1240"/>
                <a:gd name="T50" fmla="*/ 84 w 1243"/>
                <a:gd name="T51" fmla="*/ 877 h 1240"/>
                <a:gd name="T52" fmla="*/ 31 w 1243"/>
                <a:gd name="T53" fmla="*/ 751 h 1240"/>
                <a:gd name="T54" fmla="*/ 3 w 1243"/>
                <a:gd name="T55" fmla="*/ 616 h 1240"/>
                <a:gd name="T56" fmla="*/ 2 w 1243"/>
                <a:gd name="T57" fmla="*/ 479 h 1240"/>
                <a:gd name="T58" fmla="*/ 26 w 1243"/>
                <a:gd name="T59" fmla="*/ 354 h 1240"/>
                <a:gd name="T60" fmla="*/ 71 w 1243"/>
                <a:gd name="T61" fmla="*/ 237 h 1240"/>
                <a:gd name="T62" fmla="*/ 137 w 1243"/>
                <a:gd name="T63" fmla="*/ 132 h 1240"/>
                <a:gd name="T64" fmla="*/ 218 w 1243"/>
                <a:gd name="T65" fmla="*/ 39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3" h="1240">
                  <a:moveTo>
                    <a:pt x="266" y="0"/>
                  </a:moveTo>
                  <a:lnTo>
                    <a:pt x="227" y="52"/>
                  </a:lnTo>
                  <a:lnTo>
                    <a:pt x="195" y="108"/>
                  </a:lnTo>
                  <a:lnTo>
                    <a:pt x="167" y="167"/>
                  </a:lnTo>
                  <a:lnTo>
                    <a:pt x="145" y="229"/>
                  </a:lnTo>
                  <a:lnTo>
                    <a:pt x="129" y="294"/>
                  </a:lnTo>
                  <a:lnTo>
                    <a:pt x="119" y="361"/>
                  </a:lnTo>
                  <a:lnTo>
                    <a:pt x="115" y="430"/>
                  </a:lnTo>
                  <a:lnTo>
                    <a:pt x="119" y="501"/>
                  </a:lnTo>
                  <a:lnTo>
                    <a:pt x="130" y="570"/>
                  </a:lnTo>
                  <a:lnTo>
                    <a:pt x="147" y="636"/>
                  </a:lnTo>
                  <a:lnTo>
                    <a:pt x="171" y="700"/>
                  </a:lnTo>
                  <a:lnTo>
                    <a:pt x="200" y="761"/>
                  </a:lnTo>
                  <a:lnTo>
                    <a:pt x="234" y="818"/>
                  </a:lnTo>
                  <a:lnTo>
                    <a:pt x="275" y="871"/>
                  </a:lnTo>
                  <a:lnTo>
                    <a:pt x="320" y="921"/>
                  </a:lnTo>
                  <a:lnTo>
                    <a:pt x="369" y="966"/>
                  </a:lnTo>
                  <a:lnTo>
                    <a:pt x="423" y="1005"/>
                  </a:lnTo>
                  <a:lnTo>
                    <a:pt x="481" y="1040"/>
                  </a:lnTo>
                  <a:lnTo>
                    <a:pt x="541" y="1070"/>
                  </a:lnTo>
                  <a:lnTo>
                    <a:pt x="605" y="1093"/>
                  </a:lnTo>
                  <a:lnTo>
                    <a:pt x="672" y="1110"/>
                  </a:lnTo>
                  <a:lnTo>
                    <a:pt x="741" y="1121"/>
                  </a:lnTo>
                  <a:lnTo>
                    <a:pt x="812" y="1125"/>
                  </a:lnTo>
                  <a:lnTo>
                    <a:pt x="881" y="1122"/>
                  </a:lnTo>
                  <a:lnTo>
                    <a:pt x="948" y="1112"/>
                  </a:lnTo>
                  <a:lnTo>
                    <a:pt x="1013" y="1095"/>
                  </a:lnTo>
                  <a:lnTo>
                    <a:pt x="1074" y="1073"/>
                  </a:lnTo>
                  <a:lnTo>
                    <a:pt x="1134" y="1046"/>
                  </a:lnTo>
                  <a:lnTo>
                    <a:pt x="1190" y="1012"/>
                  </a:lnTo>
                  <a:lnTo>
                    <a:pt x="1243" y="975"/>
                  </a:lnTo>
                  <a:lnTo>
                    <a:pt x="1202" y="1021"/>
                  </a:lnTo>
                  <a:lnTo>
                    <a:pt x="1158" y="1064"/>
                  </a:lnTo>
                  <a:lnTo>
                    <a:pt x="1111" y="1104"/>
                  </a:lnTo>
                  <a:lnTo>
                    <a:pt x="1060" y="1139"/>
                  </a:lnTo>
                  <a:lnTo>
                    <a:pt x="1005" y="1168"/>
                  </a:lnTo>
                  <a:lnTo>
                    <a:pt x="948" y="1194"/>
                  </a:lnTo>
                  <a:lnTo>
                    <a:pt x="888" y="1214"/>
                  </a:lnTo>
                  <a:lnTo>
                    <a:pt x="826" y="1229"/>
                  </a:lnTo>
                  <a:lnTo>
                    <a:pt x="762" y="1238"/>
                  </a:lnTo>
                  <a:lnTo>
                    <a:pt x="697" y="1240"/>
                  </a:lnTo>
                  <a:lnTo>
                    <a:pt x="625" y="1237"/>
                  </a:lnTo>
                  <a:lnTo>
                    <a:pt x="555" y="1227"/>
                  </a:lnTo>
                  <a:lnTo>
                    <a:pt x="489" y="1210"/>
                  </a:lnTo>
                  <a:lnTo>
                    <a:pt x="425" y="1186"/>
                  </a:lnTo>
                  <a:lnTo>
                    <a:pt x="364" y="1157"/>
                  </a:lnTo>
                  <a:lnTo>
                    <a:pt x="307" y="1122"/>
                  </a:lnTo>
                  <a:lnTo>
                    <a:pt x="253" y="1082"/>
                  </a:lnTo>
                  <a:lnTo>
                    <a:pt x="204" y="1037"/>
                  </a:lnTo>
                  <a:lnTo>
                    <a:pt x="158" y="987"/>
                  </a:lnTo>
                  <a:lnTo>
                    <a:pt x="119" y="934"/>
                  </a:lnTo>
                  <a:lnTo>
                    <a:pt x="84" y="877"/>
                  </a:lnTo>
                  <a:lnTo>
                    <a:pt x="54" y="816"/>
                  </a:lnTo>
                  <a:lnTo>
                    <a:pt x="31" y="751"/>
                  </a:lnTo>
                  <a:lnTo>
                    <a:pt x="14" y="685"/>
                  </a:lnTo>
                  <a:lnTo>
                    <a:pt x="3" y="616"/>
                  </a:lnTo>
                  <a:lnTo>
                    <a:pt x="0" y="545"/>
                  </a:lnTo>
                  <a:lnTo>
                    <a:pt x="2" y="479"/>
                  </a:lnTo>
                  <a:lnTo>
                    <a:pt x="11" y="415"/>
                  </a:lnTo>
                  <a:lnTo>
                    <a:pt x="26" y="354"/>
                  </a:lnTo>
                  <a:lnTo>
                    <a:pt x="46" y="294"/>
                  </a:lnTo>
                  <a:lnTo>
                    <a:pt x="71" y="237"/>
                  </a:lnTo>
                  <a:lnTo>
                    <a:pt x="102" y="183"/>
                  </a:lnTo>
                  <a:lnTo>
                    <a:pt x="137" y="132"/>
                  </a:lnTo>
                  <a:lnTo>
                    <a:pt x="175" y="84"/>
                  </a:lnTo>
                  <a:lnTo>
                    <a:pt x="218" y="3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FD73106-6605-8342-A2EE-9C2D1D70168B}"/>
              </a:ext>
            </a:extLst>
          </p:cNvPr>
          <p:cNvGrpSpPr/>
          <p:nvPr/>
        </p:nvGrpSpPr>
        <p:grpSpPr>
          <a:xfrm>
            <a:off x="8177935" y="2988915"/>
            <a:ext cx="3284668" cy="584776"/>
            <a:chOff x="8028525" y="2918913"/>
            <a:chExt cx="3284668" cy="584776"/>
          </a:xfrm>
          <a:solidFill>
            <a:srgbClr val="204051"/>
          </a:solidFill>
        </p:grpSpPr>
        <p:sp>
          <p:nvSpPr>
            <p:cNvPr id="47" name="모서리가 둥근 직사각형 31">
              <a:extLst>
                <a:ext uri="{FF2B5EF4-FFF2-40B4-BE49-F238E27FC236}">
                  <a16:creationId xmlns:a16="http://schemas.microsoft.com/office/drawing/2014/main" id="{A2055AA6-33FD-F747-9D03-DE1288EA4656}"/>
                </a:ext>
              </a:extLst>
            </p:cNvPr>
            <p:cNvSpPr>
              <a:spLocks/>
            </p:cNvSpPr>
            <p:nvPr/>
          </p:nvSpPr>
          <p:spPr>
            <a:xfrm>
              <a:off x="8028525" y="2918914"/>
              <a:ext cx="3284668" cy="58477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F74697E-7505-9448-9304-0DE81171C9A5}"/>
                </a:ext>
              </a:extLst>
            </p:cNvPr>
            <p:cNvSpPr/>
            <p:nvPr/>
          </p:nvSpPr>
          <p:spPr>
            <a:xfrm>
              <a:off x="8208526" y="2918913"/>
              <a:ext cx="2745143" cy="58477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Ｒ</a:t>
              </a:r>
              <a:r>
                <a:rPr lang="ko-KR" altLang="en-US" sz="3200" b="1" i="1" dirty="0">
                  <a:solidFill>
                    <a:srgbClr val="FFE9C0"/>
                  </a:solidFill>
                  <a:cs typeface="Aharoni" panose="02010803020104030203" pitchFamily="2" charset="-79"/>
                </a:rPr>
                <a:t>ＥＣＩＰ</a:t>
              </a:r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Ｅ</a:t>
              </a:r>
              <a:endParaRPr lang="en-US" altLang="ko-KR" sz="3200" b="1" i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endParaRPr>
            </a:p>
          </p:txBody>
        </p:sp>
      </p:grpSp>
      <p:sp>
        <p:nvSpPr>
          <p:cNvPr id="46" name="직사각형 3">
            <a:extLst>
              <a:ext uri="{FF2B5EF4-FFF2-40B4-BE49-F238E27FC236}">
                <a16:creationId xmlns:a16="http://schemas.microsoft.com/office/drawing/2014/main" id="{BBE8483E-A5E6-884D-A112-8058C9467E5E}"/>
              </a:ext>
            </a:extLst>
          </p:cNvPr>
          <p:cNvSpPr/>
          <p:nvPr/>
        </p:nvSpPr>
        <p:spPr>
          <a:xfrm>
            <a:off x="8341906" y="4309407"/>
            <a:ext cx="2940228" cy="8867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資工二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107590015 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謝安怡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資工二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107590042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崔元煜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Heiti SC Medium" pitchFamily="2" charset="-128"/>
            </a:endParaRPr>
          </a:p>
        </p:txBody>
      </p:sp>
      <p:grpSp>
        <p:nvGrpSpPr>
          <p:cNvPr id="54" name="그룹 12">
            <a:extLst>
              <a:ext uri="{FF2B5EF4-FFF2-40B4-BE49-F238E27FC236}">
                <a16:creationId xmlns:a16="http://schemas.microsoft.com/office/drawing/2014/main" id="{7414013B-D585-4C40-9BFD-D1D9462CB3D0}"/>
              </a:ext>
            </a:extLst>
          </p:cNvPr>
          <p:cNvGrpSpPr/>
          <p:nvPr/>
        </p:nvGrpSpPr>
        <p:grpSpPr>
          <a:xfrm>
            <a:off x="969102" y="634971"/>
            <a:ext cx="1777784" cy="764682"/>
            <a:chOff x="368516" y="133804"/>
            <a:chExt cx="1777784" cy="764682"/>
          </a:xfrm>
        </p:grpSpPr>
        <p:sp>
          <p:nvSpPr>
            <p:cNvPr id="55" name="구름 3">
              <a:extLst>
                <a:ext uri="{FF2B5EF4-FFF2-40B4-BE49-F238E27FC236}">
                  <a16:creationId xmlns:a16="http://schemas.microsoft.com/office/drawing/2014/main" id="{91366C13-07CC-8B4D-93B6-5B8E8339DB7B}"/>
                </a:ext>
              </a:extLst>
            </p:cNvPr>
            <p:cNvSpPr/>
            <p:nvPr/>
          </p:nvSpPr>
          <p:spPr>
            <a:xfrm>
              <a:off x="957942" y="238125"/>
              <a:ext cx="246743" cy="136525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구름 22">
              <a:extLst>
                <a:ext uri="{FF2B5EF4-FFF2-40B4-BE49-F238E27FC236}">
                  <a16:creationId xmlns:a16="http://schemas.microsoft.com/office/drawing/2014/main" id="{D80FAE9C-DD1D-D94B-ABD4-DB1E1726F94F}"/>
                </a:ext>
              </a:extLst>
            </p:cNvPr>
            <p:cNvSpPr/>
            <p:nvPr/>
          </p:nvSpPr>
          <p:spPr>
            <a:xfrm>
              <a:off x="863599" y="514803"/>
              <a:ext cx="94343" cy="123824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구름 23">
              <a:extLst>
                <a:ext uri="{FF2B5EF4-FFF2-40B4-BE49-F238E27FC236}">
                  <a16:creationId xmlns:a16="http://schemas.microsoft.com/office/drawing/2014/main" id="{82B49AB1-49D4-6B43-AE2A-1E6BB9C59C0E}"/>
                </a:ext>
              </a:extLst>
            </p:cNvPr>
            <p:cNvSpPr/>
            <p:nvPr/>
          </p:nvSpPr>
          <p:spPr>
            <a:xfrm>
              <a:off x="1551903" y="410631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구름 24">
              <a:extLst>
                <a:ext uri="{FF2B5EF4-FFF2-40B4-BE49-F238E27FC236}">
                  <a16:creationId xmlns:a16="http://schemas.microsoft.com/office/drawing/2014/main" id="{C9E15231-BCB0-A54C-8C16-66B5A49E4ECD}"/>
                </a:ext>
              </a:extLst>
            </p:cNvPr>
            <p:cNvSpPr/>
            <p:nvPr/>
          </p:nvSpPr>
          <p:spPr>
            <a:xfrm>
              <a:off x="1205774" y="514804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구름 25">
              <a:extLst>
                <a:ext uri="{FF2B5EF4-FFF2-40B4-BE49-F238E27FC236}">
                  <a16:creationId xmlns:a16="http://schemas.microsoft.com/office/drawing/2014/main" id="{8B291204-90C8-844C-BC74-F9A25D73A3A0}"/>
                </a:ext>
              </a:extLst>
            </p:cNvPr>
            <p:cNvSpPr/>
            <p:nvPr/>
          </p:nvSpPr>
          <p:spPr>
            <a:xfrm>
              <a:off x="2094774" y="133804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구름 26">
              <a:extLst>
                <a:ext uri="{FF2B5EF4-FFF2-40B4-BE49-F238E27FC236}">
                  <a16:creationId xmlns:a16="http://schemas.microsoft.com/office/drawing/2014/main" id="{991A75BA-2372-9845-BC9B-98B3FB62B82D}"/>
                </a:ext>
              </a:extLst>
            </p:cNvPr>
            <p:cNvSpPr/>
            <p:nvPr/>
          </p:nvSpPr>
          <p:spPr>
            <a:xfrm>
              <a:off x="586593" y="833616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구름 27">
              <a:extLst>
                <a:ext uri="{FF2B5EF4-FFF2-40B4-BE49-F238E27FC236}">
                  <a16:creationId xmlns:a16="http://schemas.microsoft.com/office/drawing/2014/main" id="{F16C0B60-E814-174E-98D3-EF9A5E20EF2E}"/>
                </a:ext>
              </a:extLst>
            </p:cNvPr>
            <p:cNvSpPr/>
            <p:nvPr/>
          </p:nvSpPr>
          <p:spPr>
            <a:xfrm>
              <a:off x="421856" y="362403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구름 28">
              <a:extLst>
                <a:ext uri="{FF2B5EF4-FFF2-40B4-BE49-F238E27FC236}">
                  <a16:creationId xmlns:a16="http://schemas.microsoft.com/office/drawing/2014/main" id="{7FB6A5C8-5793-A548-A01C-6F919B49CB07}"/>
                </a:ext>
              </a:extLst>
            </p:cNvPr>
            <p:cNvSpPr/>
            <p:nvPr/>
          </p:nvSpPr>
          <p:spPr>
            <a:xfrm rot="1800000">
              <a:off x="1662575" y="196270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구름 29">
              <a:extLst>
                <a:ext uri="{FF2B5EF4-FFF2-40B4-BE49-F238E27FC236}">
                  <a16:creationId xmlns:a16="http://schemas.microsoft.com/office/drawing/2014/main" id="{7778EAE9-8BEA-BA4D-A769-70A8F36C5D6A}"/>
                </a:ext>
              </a:extLst>
            </p:cNvPr>
            <p:cNvSpPr/>
            <p:nvPr/>
          </p:nvSpPr>
          <p:spPr>
            <a:xfrm>
              <a:off x="662793" y="51326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구름 30">
              <a:extLst>
                <a:ext uri="{FF2B5EF4-FFF2-40B4-BE49-F238E27FC236}">
                  <a16:creationId xmlns:a16="http://schemas.microsoft.com/office/drawing/2014/main" id="{4C992807-DEBC-D342-9FA7-F96AEB77527D}"/>
                </a:ext>
              </a:extLst>
            </p:cNvPr>
            <p:cNvSpPr/>
            <p:nvPr/>
          </p:nvSpPr>
          <p:spPr>
            <a:xfrm>
              <a:off x="1424793" y="38372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구름 31">
              <a:extLst>
                <a:ext uri="{FF2B5EF4-FFF2-40B4-BE49-F238E27FC236}">
                  <a16:creationId xmlns:a16="http://schemas.microsoft.com/office/drawing/2014/main" id="{01777534-3DCF-0241-A50B-7E17917DEA2E}"/>
                </a:ext>
              </a:extLst>
            </p:cNvPr>
            <p:cNvSpPr/>
            <p:nvPr/>
          </p:nvSpPr>
          <p:spPr>
            <a:xfrm>
              <a:off x="738993" y="66566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구름 32">
              <a:extLst>
                <a:ext uri="{FF2B5EF4-FFF2-40B4-BE49-F238E27FC236}">
                  <a16:creationId xmlns:a16="http://schemas.microsoft.com/office/drawing/2014/main" id="{6994A54D-CF8C-4549-A01E-0074EADA8BA1}"/>
                </a:ext>
              </a:extLst>
            </p:cNvPr>
            <p:cNvSpPr/>
            <p:nvPr/>
          </p:nvSpPr>
          <p:spPr>
            <a:xfrm>
              <a:off x="1927713" y="33038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구름 33">
              <a:extLst>
                <a:ext uri="{FF2B5EF4-FFF2-40B4-BE49-F238E27FC236}">
                  <a16:creationId xmlns:a16="http://schemas.microsoft.com/office/drawing/2014/main" id="{F18788A3-8091-6141-88E8-8D24292E1FDB}"/>
                </a:ext>
              </a:extLst>
            </p:cNvPr>
            <p:cNvSpPr/>
            <p:nvPr/>
          </p:nvSpPr>
          <p:spPr>
            <a:xfrm rot="8100000">
              <a:off x="368516" y="701666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49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9CDFE3-21D7-334B-8BAA-A84EDC04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081215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Create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新增食譜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3165044" y="547284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400646" y="2635746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86DF14C-866E-4047-81CB-731A13680A21}"/>
              </a:ext>
            </a:extLst>
          </p:cNvPr>
          <p:cNvGrpSpPr/>
          <p:nvPr/>
        </p:nvGrpSpPr>
        <p:grpSpPr>
          <a:xfrm>
            <a:off x="6366352" y="3032373"/>
            <a:ext cx="3334364" cy="1056640"/>
            <a:chOff x="6366352" y="3032373"/>
            <a:chExt cx="3334364" cy="105664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D1EF58C-7D2A-254B-B1CE-D6310011BA44}"/>
                </a:ext>
              </a:extLst>
            </p:cNvPr>
            <p:cNvGrpSpPr/>
            <p:nvPr/>
          </p:nvGrpSpPr>
          <p:grpSpPr>
            <a:xfrm>
              <a:off x="6366352" y="3032373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Spinner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分類選擇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E87D739-BADB-E349-9706-125DE8FE9F70}"/>
                </a:ext>
              </a:extLst>
            </p:cNvPr>
            <p:cNvGrpSpPr/>
            <p:nvPr/>
          </p:nvGrpSpPr>
          <p:grpSpPr>
            <a:xfrm>
              <a:off x="6366352" y="3692386"/>
              <a:ext cx="3334364" cy="396627"/>
              <a:chOff x="6366352" y="3692386"/>
              <a:chExt cx="3334364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Button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755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4B59A0-A6AF-0242-AFFE-1FD6D0FAB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085876"/>
            <a:ext cx="3312116" cy="5469081"/>
          </a:xfrm>
          <a:prstGeom prst="roundRect">
            <a:avLst>
              <a:gd name="adj" fmla="val 4456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Else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其他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537541" y="181995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6366352" y="3244334"/>
            <a:ext cx="4782294" cy="408295"/>
            <a:chOff x="6366352" y="3032373"/>
            <a:chExt cx="478229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4267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SwipeRefreshLayout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滑動刷新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F18F9E00-4911-0F4D-BA68-097A0FE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72" y="1085875"/>
            <a:ext cx="3308077" cy="5469081"/>
          </a:xfrm>
          <a:prstGeom prst="roundRect">
            <a:avLst>
              <a:gd name="adj" fmla="val 390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93A6672A-8C03-D04B-9BE4-267E474988BD}"/>
              </a:ext>
            </a:extLst>
          </p:cNvPr>
          <p:cNvGrpSpPr/>
          <p:nvPr/>
        </p:nvGrpSpPr>
        <p:grpSpPr>
          <a:xfrm>
            <a:off x="2511845" y="342900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7" name="눈물 방울 39">
              <a:extLst>
                <a:ext uri="{FF2B5EF4-FFF2-40B4-BE49-F238E27FC236}">
                  <a16:creationId xmlns:a16="http://schemas.microsoft.com/office/drawing/2014/main" id="{56259EC1-4A81-9947-8D36-E7B00E2D5191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C93E99E-55C1-8341-BDBF-2D1427C8C1DB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67D1C05-A351-2C4A-9D27-0636C559D46C}"/>
              </a:ext>
            </a:extLst>
          </p:cNvPr>
          <p:cNvGrpSpPr/>
          <p:nvPr/>
        </p:nvGrpSpPr>
        <p:grpSpPr>
          <a:xfrm>
            <a:off x="6366352" y="3244334"/>
            <a:ext cx="4782294" cy="408295"/>
            <a:chOff x="6366352" y="3032373"/>
            <a:chExt cx="4782294" cy="408295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6819390-33D9-A141-8972-98374B086ECC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40" name="눈물 방울 39">
                <a:extLst>
                  <a:ext uri="{FF2B5EF4-FFF2-40B4-BE49-F238E27FC236}">
                    <a16:creationId xmlns:a16="http://schemas.microsoft.com/office/drawing/2014/main" id="{C8913741-FEBA-CC4B-83DE-602A0A52395A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41" name="직사각형 61">
                <a:extLst>
                  <a:ext uri="{FF2B5EF4-FFF2-40B4-BE49-F238E27FC236}">
                    <a16:creationId xmlns:a16="http://schemas.microsoft.com/office/drawing/2014/main" id="{1386E70D-81D8-A74A-A2AC-5722A7A20A69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9" name="직사각형 61">
              <a:extLst>
                <a:ext uri="{FF2B5EF4-FFF2-40B4-BE49-F238E27FC236}">
                  <a16:creationId xmlns:a16="http://schemas.microsoft.com/office/drawing/2014/main" id="{D4FD369C-3A41-9649-95AA-1EC5304BA222}"/>
                </a:ext>
              </a:extLst>
            </p:cNvPr>
            <p:cNvSpPr/>
            <p:nvPr/>
          </p:nvSpPr>
          <p:spPr>
            <a:xfrm>
              <a:off x="6881345" y="3071336"/>
              <a:ext cx="4267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ProgressDialog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初始化提示視窗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735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RESOURCES </a:t>
            </a:r>
            <a:r>
              <a:rPr lang="en-US" altLang="ko-KR" sz="2800" b="1" kern="0" dirty="0">
                <a:solidFill>
                  <a:srgbClr val="FFC532"/>
                </a:solidFill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7403D33-9716-1745-B2EA-78422EF16C0E}"/>
              </a:ext>
            </a:extLst>
          </p:cNvPr>
          <p:cNvGrpSpPr/>
          <p:nvPr/>
        </p:nvGrpSpPr>
        <p:grpSpPr>
          <a:xfrm>
            <a:off x="1009666" y="944515"/>
            <a:ext cx="10172668" cy="5758132"/>
            <a:chOff x="979212" y="859262"/>
            <a:chExt cx="10172668" cy="5758132"/>
          </a:xfrm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D1A2F77-FEF8-334C-80DA-33B1C2B2026C}"/>
                </a:ext>
              </a:extLst>
            </p:cNvPr>
            <p:cNvGrpSpPr/>
            <p:nvPr/>
          </p:nvGrpSpPr>
          <p:grpSpPr>
            <a:xfrm>
              <a:off x="979212" y="859262"/>
              <a:ext cx="3598637" cy="3193310"/>
              <a:chOff x="1781437" y="1421181"/>
              <a:chExt cx="3598637" cy="3193310"/>
            </a:xfrm>
          </p:grpSpPr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8A072230-45DB-E145-BF84-80F4CE508148}"/>
                  </a:ext>
                </a:extLst>
              </p:cNvPr>
              <p:cNvGrpSpPr/>
              <p:nvPr/>
            </p:nvGrpSpPr>
            <p:grpSpPr>
              <a:xfrm>
                <a:off x="1781437" y="1421181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3" name="圖片 2">
                  <a:extLst>
                    <a:ext uri="{FF2B5EF4-FFF2-40B4-BE49-F238E27FC236}">
                      <a16:creationId xmlns:a16="http://schemas.microsoft.com/office/drawing/2014/main" id="{F9FEC362-1994-3B4B-B5C6-F55F4FD8C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394F0BE-2AAB-1642-8F5E-C38250C6841D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activity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35CD58-57AB-E049-97C4-88E7B2641866}"/>
                  </a:ext>
                </a:extLst>
              </p:cNvPr>
              <p:cNvSpPr/>
              <p:nvPr/>
            </p:nvSpPr>
            <p:spPr>
              <a:xfrm>
                <a:off x="2267379" y="3583057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49F8BA1-991D-9643-9CBC-70355CEA8B37}"/>
                  </a:ext>
                </a:extLst>
              </p:cNvPr>
              <p:cNvSpPr/>
              <p:nvPr/>
            </p:nvSpPr>
            <p:spPr>
              <a:xfrm>
                <a:off x="2267379" y="2654879"/>
                <a:ext cx="2811173" cy="425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AddRecipeActivity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8457BED-2C9E-8E48-B7B6-EF1B2AC895F5}"/>
                  </a:ext>
                </a:extLst>
              </p:cNvPr>
              <p:cNvSpPr/>
              <p:nvPr/>
            </p:nvSpPr>
            <p:spPr>
              <a:xfrm>
                <a:off x="2267379" y="2180962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MainActivity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22F1E7D-A406-5B42-AAC1-B2D40EEAED27}"/>
                  </a:ext>
                </a:extLst>
              </p:cNvPr>
              <p:cNvSpPr/>
              <p:nvPr/>
            </p:nvSpPr>
            <p:spPr>
              <a:xfrm>
                <a:off x="2267379" y="3085724"/>
                <a:ext cx="2811173" cy="4924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RecipeDetailsActivity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718951B-A110-C848-BCD8-9E79C949AD8B}"/>
                  </a:ext>
                </a:extLst>
              </p:cNvPr>
              <p:cNvSpPr/>
              <p:nvPr/>
            </p:nvSpPr>
            <p:spPr>
              <a:xfrm>
                <a:off x="2267379" y="4056977"/>
                <a:ext cx="3112695" cy="5575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RecipesByCategoryActivity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3A25CB28-E747-2042-A018-FA060010E376}"/>
                </a:ext>
              </a:extLst>
            </p:cNvPr>
            <p:cNvGrpSpPr/>
            <p:nvPr/>
          </p:nvGrpSpPr>
          <p:grpSpPr>
            <a:xfrm>
              <a:off x="979212" y="3901441"/>
              <a:ext cx="3950534" cy="2715953"/>
              <a:chOff x="5078552" y="1421181"/>
              <a:chExt cx="3950534" cy="2715953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53FE977B-1B5A-3E40-B2E3-2DE76BD87383}"/>
                  </a:ext>
                </a:extLst>
              </p:cNvPr>
              <p:cNvGrpSpPr/>
              <p:nvPr/>
            </p:nvGrpSpPr>
            <p:grpSpPr>
              <a:xfrm>
                <a:off x="5078552" y="1421181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61" name="圖片 60">
                  <a:extLst>
                    <a:ext uri="{FF2B5EF4-FFF2-40B4-BE49-F238E27FC236}">
                      <a16:creationId xmlns:a16="http://schemas.microsoft.com/office/drawing/2014/main" id="{767DE521-7E69-DE41-B55E-0992746CF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9EB4E6BD-C2B3-054A-9F65-2F2BB2A6BA3C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adapter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563152A-C286-FA44-B1EA-9DABEF82C3F1}"/>
                  </a:ext>
                </a:extLst>
              </p:cNvPr>
              <p:cNvSpPr/>
              <p:nvPr/>
            </p:nvSpPr>
            <p:spPr>
              <a:xfrm>
                <a:off x="5564493" y="3583057"/>
                <a:ext cx="3464591" cy="5540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FavoriteRecyclerViewAdpater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1C70EB5-3BFD-4C42-9318-3BAC0248FFAB}"/>
                  </a:ext>
                </a:extLst>
              </p:cNvPr>
              <p:cNvSpPr/>
              <p:nvPr/>
            </p:nvSpPr>
            <p:spPr>
              <a:xfrm>
                <a:off x="5564494" y="2654879"/>
                <a:ext cx="3112695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RecipeRecyclerViewAdapter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E3D985D-B47E-9947-80D7-641A0657BD97}"/>
                  </a:ext>
                </a:extLst>
              </p:cNvPr>
              <p:cNvSpPr/>
              <p:nvPr/>
            </p:nvSpPr>
            <p:spPr>
              <a:xfrm>
                <a:off x="5564494" y="2180962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TabPagerAdapter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A486475-B069-6647-AAAA-271E74AEA449}"/>
                  </a:ext>
                </a:extLst>
              </p:cNvPr>
              <p:cNvSpPr/>
              <p:nvPr/>
            </p:nvSpPr>
            <p:spPr>
              <a:xfrm>
                <a:off x="5564494" y="3085724"/>
                <a:ext cx="3464592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CategoryRecyclerViewAdpater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0CA3E72A-BD0B-6940-B2D5-52045D371B34}"/>
                </a:ext>
              </a:extLst>
            </p:cNvPr>
            <p:cNvGrpSpPr/>
            <p:nvPr/>
          </p:nvGrpSpPr>
          <p:grpSpPr>
            <a:xfrm>
              <a:off x="4772778" y="859262"/>
              <a:ext cx="3598637" cy="3193310"/>
              <a:chOff x="1951558" y="1633832"/>
              <a:chExt cx="3598637" cy="3193310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73EE4B5D-65F5-3743-9849-AF8606AC7B2E}"/>
                  </a:ext>
                </a:extLst>
              </p:cNvPr>
              <p:cNvGrpSpPr/>
              <p:nvPr/>
            </p:nvGrpSpPr>
            <p:grpSpPr>
              <a:xfrm>
                <a:off x="1951558" y="1633832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B37A0CDC-FDC4-904B-B6FB-F78DFF2E3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15DBC4F6-B4AC-884C-B4E3-76126BE95666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fragment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6A0DAD4-7A60-CC4C-A2ED-5BB809DA3F64}"/>
                  </a:ext>
                </a:extLst>
              </p:cNvPr>
              <p:cNvSpPr/>
              <p:nvPr/>
            </p:nvSpPr>
            <p:spPr>
              <a:xfrm>
                <a:off x="2437500" y="3795709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FavoriteFragment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D29AACD-FF6F-0349-B9C7-E0F910818232}"/>
                  </a:ext>
                </a:extLst>
              </p:cNvPr>
              <p:cNvSpPr/>
              <p:nvPr/>
            </p:nvSpPr>
            <p:spPr>
              <a:xfrm>
                <a:off x="2437500" y="2867530"/>
                <a:ext cx="2811173" cy="425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RecipesFragment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105C9A-3898-CF4E-ABB1-C760ACC776AC}"/>
                  </a:ext>
                </a:extLst>
              </p:cNvPr>
              <p:cNvSpPr/>
              <p:nvPr/>
            </p:nvSpPr>
            <p:spPr>
              <a:xfrm>
                <a:off x="2437499" y="2393613"/>
                <a:ext cx="2467593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HomeTabFragment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B60C4EC-8335-214F-BF2A-0BBCBD247E12}"/>
                  </a:ext>
                </a:extLst>
              </p:cNvPr>
              <p:cNvSpPr/>
              <p:nvPr/>
            </p:nvSpPr>
            <p:spPr>
              <a:xfrm>
                <a:off x="2437500" y="3298375"/>
                <a:ext cx="2811173" cy="4924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CategoryFragment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B66B101-F365-BD4B-92D8-A0E4602BEC5C}"/>
                  </a:ext>
                </a:extLst>
              </p:cNvPr>
              <p:cNvSpPr/>
              <p:nvPr/>
            </p:nvSpPr>
            <p:spPr>
              <a:xfrm>
                <a:off x="2437500" y="4269628"/>
                <a:ext cx="3112695" cy="5575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CountdownFragment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76CD94DC-040A-904F-8555-FF504D637F42}"/>
                </a:ext>
              </a:extLst>
            </p:cNvPr>
            <p:cNvGrpSpPr/>
            <p:nvPr/>
          </p:nvGrpSpPr>
          <p:grpSpPr>
            <a:xfrm>
              <a:off x="4772778" y="3901441"/>
              <a:ext cx="2953534" cy="1185773"/>
              <a:chOff x="1951558" y="1633832"/>
              <a:chExt cx="2953534" cy="1185773"/>
            </a:xfrm>
          </p:grpSpPr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BCBEABF7-4530-0D43-B49C-74F8E78F27CF}"/>
                  </a:ext>
                </a:extLst>
              </p:cNvPr>
              <p:cNvGrpSpPr/>
              <p:nvPr/>
            </p:nvGrpSpPr>
            <p:grpSpPr>
              <a:xfrm>
                <a:off x="1951558" y="1633832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1B5339E6-A542-6947-A19C-D935E42E4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4FDC490B-B044-9C4A-B222-3F974A71A50F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dbhelper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1E8AA3AD-F90F-1743-8714-F9393312969C}"/>
                  </a:ext>
                </a:extLst>
              </p:cNvPr>
              <p:cNvSpPr/>
              <p:nvPr/>
            </p:nvSpPr>
            <p:spPr>
              <a:xfrm>
                <a:off x="2437499" y="2393613"/>
                <a:ext cx="2467593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FavouriteDbHelper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72686629-6B9E-2C4D-869E-06548CCB06A0}"/>
                </a:ext>
              </a:extLst>
            </p:cNvPr>
            <p:cNvGrpSpPr/>
            <p:nvPr/>
          </p:nvGrpSpPr>
          <p:grpSpPr>
            <a:xfrm>
              <a:off x="8566345" y="859262"/>
              <a:ext cx="2585535" cy="2161876"/>
              <a:chOff x="1951558" y="1633832"/>
              <a:chExt cx="2585535" cy="2161876"/>
            </a:xfrm>
          </p:grpSpPr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269F400E-4C26-BD40-A804-83BFB6B67C7F}"/>
                  </a:ext>
                </a:extLst>
              </p:cNvPr>
              <p:cNvGrpSpPr/>
              <p:nvPr/>
            </p:nvGrpSpPr>
            <p:grpSpPr>
              <a:xfrm>
                <a:off x="1951558" y="1633832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101" name="圖片 100">
                  <a:extLst>
                    <a:ext uri="{FF2B5EF4-FFF2-40B4-BE49-F238E27FC236}">
                      <a16:creationId xmlns:a16="http://schemas.microsoft.com/office/drawing/2014/main" id="{516E75E4-5900-A249-91FC-07711F95A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2EC78A9F-BE52-444A-8FB7-F65AF9156964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model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3D393EA3-9172-154D-BD02-EA4B6DB1F7AA}"/>
                  </a:ext>
                </a:extLst>
              </p:cNvPr>
              <p:cNvSpPr/>
              <p:nvPr/>
            </p:nvSpPr>
            <p:spPr>
              <a:xfrm>
                <a:off x="2437501" y="2867529"/>
                <a:ext cx="1331450" cy="4894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91A52AF4-8142-DB49-85FD-2B6F48CA2B9A}"/>
                  </a:ext>
                </a:extLst>
              </p:cNvPr>
              <p:cNvSpPr/>
              <p:nvPr/>
            </p:nvSpPr>
            <p:spPr>
              <a:xfrm>
                <a:off x="2437500" y="2393613"/>
                <a:ext cx="1331450" cy="48947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F57D2B2F-47F3-EC4C-A615-648627068A0B}"/>
                  </a:ext>
                </a:extLst>
              </p:cNvPr>
              <p:cNvSpPr/>
              <p:nvPr/>
            </p:nvSpPr>
            <p:spPr>
              <a:xfrm>
                <a:off x="2437500" y="3298375"/>
                <a:ext cx="1097533" cy="4973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Favorite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1501B43-F5EE-3541-AB95-C1357645A4A7}"/>
                </a:ext>
              </a:extLst>
            </p:cNvPr>
            <p:cNvSpPr/>
            <p:nvPr/>
          </p:nvSpPr>
          <p:spPr>
            <a:xfrm>
              <a:off x="8566345" y="4414980"/>
              <a:ext cx="2099593" cy="4973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SquareImageView</a:t>
              </a:r>
              <a:endParaRPr kumimoji="1"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7141EE3C-E562-FB49-BF4B-299C46961376}"/>
              </a:ext>
            </a:extLst>
          </p:cNvPr>
          <p:cNvSpPr/>
          <p:nvPr/>
        </p:nvSpPr>
        <p:spPr>
          <a:xfrm>
            <a:off x="8365324" y="5672843"/>
            <a:ext cx="2099593" cy="497333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chemeClr val="bg1">
                <a:lumMod val="5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800" b="1" dirty="0">
                <a:solidFill>
                  <a:srgbClr val="FFC532"/>
                </a:solidFill>
              </a:rPr>
              <a:t>TOTAL </a:t>
            </a:r>
            <a:endParaRPr kumimoji="1" lang="zh-TW" altLang="en-US" sz="2800" b="1" dirty="0">
              <a:solidFill>
                <a:srgbClr val="FFC532"/>
              </a:solidFill>
            </a:endParaRPr>
          </a:p>
        </p:txBody>
      </p:sp>
      <p:sp>
        <p:nvSpPr>
          <p:cNvPr id="105" name="타원형 설명선 17">
            <a:extLst>
              <a:ext uri="{FF2B5EF4-FFF2-40B4-BE49-F238E27FC236}">
                <a16:creationId xmlns:a16="http://schemas.microsoft.com/office/drawing/2014/main" id="{2139273F-7CF0-B349-8C8C-54B1C0448B72}"/>
              </a:ext>
            </a:extLst>
          </p:cNvPr>
          <p:cNvSpPr/>
          <p:nvPr/>
        </p:nvSpPr>
        <p:spPr>
          <a:xfrm>
            <a:off x="9517355" y="5331991"/>
            <a:ext cx="1179037" cy="1179037"/>
          </a:xfrm>
          <a:prstGeom prst="wedgeEllipseCallout">
            <a:avLst>
              <a:gd name="adj1" fmla="val 5986"/>
              <a:gd name="adj2" fmla="val 21421"/>
            </a:avLst>
          </a:prstGeom>
          <a:solidFill>
            <a:srgbClr val="FFC532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63500" dist="38100" dir="2700000" algn="tl" rotWithShape="0">
              <a:schemeClr val="bg1">
                <a:lumMod val="5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</a:rPr>
              <a:t>19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84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MainActivity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3021C7-E94C-614B-9960-EC4D6D7E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3" y="1317705"/>
            <a:ext cx="6400800" cy="4699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5000D7-479E-B54D-9F65-3E9B0E9E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4" y="1872752"/>
            <a:ext cx="6400800" cy="1438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D8CB2A-23B2-4D48-9769-45060110B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5" y="4854656"/>
            <a:ext cx="6434048" cy="1438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E4BB080-8C38-9143-9F8A-61CA33A8E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5" y="3429000"/>
            <a:ext cx="6428508" cy="1253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직사각형 61">
            <a:extLst>
              <a:ext uri="{FF2B5EF4-FFF2-40B4-BE49-F238E27FC236}">
                <a16:creationId xmlns:a16="http://schemas.microsoft.com/office/drawing/2014/main" id="{B76F9253-8D35-0B47-95BA-F5D500DE1FFA}"/>
              </a:ext>
            </a:extLst>
          </p:cNvPr>
          <p:cNvSpPr/>
          <p:nvPr/>
        </p:nvSpPr>
        <p:spPr>
          <a:xfrm>
            <a:off x="7412235" y="2407277"/>
            <a:ext cx="356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//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DrawerLayout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ToolBar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整合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effectLst>
                <a:outerShdw blurRad="812800" dist="38100" dir="2700000" algn="tl" rotWithShape="0">
                  <a:prstClr val="black">
                    <a:alpha val="37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직사각형 61">
            <a:extLst>
              <a:ext uri="{FF2B5EF4-FFF2-40B4-BE49-F238E27FC236}">
                <a16:creationId xmlns:a16="http://schemas.microsoft.com/office/drawing/2014/main" id="{74524780-3606-424F-B1F2-E47A2CDD0837}"/>
              </a:ext>
            </a:extLst>
          </p:cNvPr>
          <p:cNvSpPr/>
          <p:nvPr/>
        </p:nvSpPr>
        <p:spPr>
          <a:xfrm>
            <a:off x="7412235" y="1367989"/>
            <a:ext cx="356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//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frameLayout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effectLst>
                <a:outerShdw blurRad="812800" dist="38100" dir="2700000" algn="tl" rotWithShape="0">
                  <a:prstClr val="black">
                    <a:alpha val="37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E5EDCFF-C6C1-3F4F-985B-BF28244BE184}"/>
              </a:ext>
            </a:extLst>
          </p:cNvPr>
          <p:cNvGrpSpPr/>
          <p:nvPr/>
        </p:nvGrpSpPr>
        <p:grpSpPr>
          <a:xfrm>
            <a:off x="7607879" y="4126015"/>
            <a:ext cx="2238241" cy="1457281"/>
            <a:chOff x="7566315" y="3311134"/>
            <a:chExt cx="2238241" cy="1457281"/>
          </a:xfrm>
        </p:grpSpPr>
        <p:sp>
          <p:nvSpPr>
            <p:cNvPr id="54" name="모서리가 둥근 직사각형 14">
              <a:extLst>
                <a:ext uri="{FF2B5EF4-FFF2-40B4-BE49-F238E27FC236}">
                  <a16:creationId xmlns:a16="http://schemas.microsoft.com/office/drawing/2014/main" id="{C52E3AC8-E62D-EE47-9ADC-4246B8867F8C}"/>
                </a:ext>
              </a:extLst>
            </p:cNvPr>
            <p:cNvSpPr/>
            <p:nvPr/>
          </p:nvSpPr>
          <p:spPr>
            <a:xfrm>
              <a:off x="7566315" y="3311134"/>
              <a:ext cx="2238241" cy="49214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技術使用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49C46C0-FC2C-E042-8017-55FE47CFCA18}"/>
                </a:ext>
              </a:extLst>
            </p:cNvPr>
            <p:cNvSpPr/>
            <p:nvPr/>
          </p:nvSpPr>
          <p:spPr>
            <a:xfrm>
              <a:off x="7635638" y="3840467"/>
              <a:ext cx="2099593" cy="4973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NavigationView</a:t>
              </a:r>
              <a:endParaRPr kumimoji="1"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43D873F-8A8B-F040-9D10-9E04ADB7491C}"/>
                </a:ext>
              </a:extLst>
            </p:cNvPr>
            <p:cNvSpPr/>
            <p:nvPr/>
          </p:nvSpPr>
          <p:spPr>
            <a:xfrm>
              <a:off x="7635638" y="4271082"/>
              <a:ext cx="2099593" cy="4973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Intent</a:t>
              </a:r>
              <a:endParaRPr kumimoji="1"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3786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HomeTabFragment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8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Fragment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A71C02-8677-B143-8424-CE1F33C7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5" y="4708117"/>
            <a:ext cx="6428508" cy="715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5D2E15-E5C3-AD45-A984-8DF9F250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5" y="2147226"/>
            <a:ext cx="6428508" cy="2376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Adapter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998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TabPagerAdapter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8"/>
            <a:ext cx="3316381" cy="49214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FragmentPagerAdapter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DDA55E-25BB-1F44-83CC-58D799C9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26" y="3683240"/>
            <a:ext cx="4217959" cy="27306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F33A445-14FF-BD43-AD41-48B535C1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026" y="1267844"/>
            <a:ext cx="4217959" cy="2376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67222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RecipeFragment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DatabaseReference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SwipeRefreshLayout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ProgressDialog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1B80CE0-52B7-6C41-87F4-ED5D58BD7940}"/>
              </a:ext>
            </a:extLst>
          </p:cNvPr>
          <p:cNvGrpSpPr/>
          <p:nvPr/>
        </p:nvGrpSpPr>
        <p:grpSpPr>
          <a:xfrm>
            <a:off x="831273" y="1828799"/>
            <a:ext cx="6428510" cy="3978080"/>
            <a:chOff x="831273" y="1433944"/>
            <a:chExt cx="6428510" cy="3978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A7CDAD0-F5F1-5745-B315-7A9AD9117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5" y="1433944"/>
              <a:ext cx="6428508" cy="6343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F6EBE58-DD92-5F41-869B-76834106F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5" y="2136011"/>
              <a:ext cx="6428508" cy="231190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D782E90-062A-B443-99EF-9B2C7CBB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273" y="4528104"/>
              <a:ext cx="6428509" cy="883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539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RecipeRecycleViewAdapter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Toast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Picasso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D52C847-BEAC-AE40-87BA-BB56A75F3E1E}"/>
              </a:ext>
            </a:extLst>
          </p:cNvPr>
          <p:cNvGrpSpPr/>
          <p:nvPr/>
        </p:nvGrpSpPr>
        <p:grpSpPr>
          <a:xfrm>
            <a:off x="831273" y="1579637"/>
            <a:ext cx="6428508" cy="4667499"/>
            <a:chOff x="831273" y="4655349"/>
            <a:chExt cx="6428508" cy="4667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BE5B092-2F51-B646-8D64-058E7BEE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8249789"/>
              <a:ext cx="6428508" cy="107305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3E385C9-8786-5C46-95F6-32364220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3" y="4655349"/>
              <a:ext cx="6428508" cy="3514251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E814EC2-ECA9-6742-994D-13C80D6D4697}"/>
              </a:ext>
            </a:extLst>
          </p:cNvPr>
          <p:cNvSpPr/>
          <p:nvPr/>
        </p:nvSpPr>
        <p:spPr>
          <a:xfrm>
            <a:off x="7677202" y="5429245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E3DB82-F1F2-214C-931D-F35AB5437074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3826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FavoriteDbHelper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DatabaseReference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Cursor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04386B9-2F10-414D-9026-CF7E1D1121D0}"/>
              </a:ext>
            </a:extLst>
          </p:cNvPr>
          <p:cNvGrpSpPr/>
          <p:nvPr/>
        </p:nvGrpSpPr>
        <p:grpSpPr>
          <a:xfrm>
            <a:off x="1187786" y="1214377"/>
            <a:ext cx="5362920" cy="5192277"/>
            <a:chOff x="831273" y="1824159"/>
            <a:chExt cx="5930900" cy="6204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68672E1-2BE5-524C-87BA-9F39A5A2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1824159"/>
              <a:ext cx="5930900" cy="21336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AF1BDD0-E192-8042-A0BE-290E304E7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69" y="4002009"/>
              <a:ext cx="5928904" cy="3107801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772A67B-788C-0F42-B048-6760CCC2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274" y="7153907"/>
              <a:ext cx="5928905" cy="874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4021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RecipeDetailsActivity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0" y="4655349"/>
            <a:ext cx="3240181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CollapsingToolbarLayout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FloatingActionButton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8FB2241-7E9D-674C-952F-6F5E7928F42C}"/>
              </a:ext>
            </a:extLst>
          </p:cNvPr>
          <p:cNvGrpSpPr/>
          <p:nvPr/>
        </p:nvGrpSpPr>
        <p:grpSpPr>
          <a:xfrm>
            <a:off x="831273" y="1288463"/>
            <a:ext cx="6339459" cy="5303467"/>
            <a:chOff x="831273" y="1801090"/>
            <a:chExt cx="6339459" cy="53034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7ED35D1-5522-9A41-86CD-3A43D099A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1801090"/>
              <a:ext cx="6339459" cy="2959099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D28F903-0AA3-FB4B-9670-794152DC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3" y="4825091"/>
              <a:ext cx="6339459" cy="227946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4704428-84B2-1D45-A6A4-482C02C219D7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8964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開發動機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119" name="직사각형 28">
            <a:extLst>
              <a:ext uri="{FF2B5EF4-FFF2-40B4-BE49-F238E27FC236}">
                <a16:creationId xmlns:a16="http://schemas.microsoft.com/office/drawing/2014/main" id="{0FD4CC35-92BD-B246-A1D0-0EC761CFF7D0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20" name="직사각형 29">
            <a:extLst>
              <a:ext uri="{FF2B5EF4-FFF2-40B4-BE49-F238E27FC236}">
                <a16:creationId xmlns:a16="http://schemas.microsoft.com/office/drawing/2014/main" id="{C65371CB-6D8E-114F-8690-63EED256D4D2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83DB2D3C-B2EF-FF40-9CDB-01A39462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122" name="그룹 21">
            <a:extLst>
              <a:ext uri="{FF2B5EF4-FFF2-40B4-BE49-F238E27FC236}">
                <a16:creationId xmlns:a16="http://schemas.microsoft.com/office/drawing/2014/main" id="{D6AFA070-9A20-7A42-AF32-028C50804FE9}"/>
              </a:ext>
            </a:extLst>
          </p:cNvPr>
          <p:cNvGrpSpPr/>
          <p:nvPr/>
        </p:nvGrpSpPr>
        <p:grpSpPr>
          <a:xfrm>
            <a:off x="1408553" y="1845771"/>
            <a:ext cx="2412845" cy="4236911"/>
            <a:chOff x="6701752" y="346983"/>
            <a:chExt cx="2691682" cy="4726547"/>
          </a:xfrm>
          <a:scene3d>
            <a:camera prst="isometricOffAxis2Right">
              <a:rot lat="1012846" lon="19016511" rev="60000"/>
            </a:camera>
            <a:lightRig rig="threePt" dir="t"/>
          </a:scene3d>
        </p:grpSpPr>
        <p:sp>
          <p:nvSpPr>
            <p:cNvPr id="123" name="사각형: 둥근 모서리 1069">
              <a:extLst>
                <a:ext uri="{FF2B5EF4-FFF2-40B4-BE49-F238E27FC236}">
                  <a16:creationId xmlns:a16="http://schemas.microsoft.com/office/drawing/2014/main" id="{70F33100-3637-CE45-8E0F-4A48FD855FC9}"/>
                </a:ext>
              </a:extLst>
            </p:cNvPr>
            <p:cNvSpPr/>
            <p:nvPr/>
          </p:nvSpPr>
          <p:spPr>
            <a:xfrm>
              <a:off x="6701752" y="346983"/>
              <a:ext cx="2691682" cy="4726547"/>
            </a:xfrm>
            <a:prstGeom prst="roundRect">
              <a:avLst>
                <a:gd name="adj" fmla="val 7576"/>
              </a:avLst>
            </a:prstGeom>
            <a:solidFill>
              <a:schemeClr val="bg1"/>
            </a:solidFill>
            <a:ln w="8255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사각형: 둥근 위쪽 모서리 95">
              <a:extLst>
                <a:ext uri="{FF2B5EF4-FFF2-40B4-BE49-F238E27FC236}">
                  <a16:creationId xmlns:a16="http://schemas.microsoft.com/office/drawing/2014/main" id="{078AC44F-E493-3D4E-B83A-89117D3D4630}"/>
                </a:ext>
              </a:extLst>
            </p:cNvPr>
            <p:cNvSpPr/>
            <p:nvPr/>
          </p:nvSpPr>
          <p:spPr>
            <a:xfrm>
              <a:off x="6701752" y="361152"/>
              <a:ext cx="2691682" cy="323419"/>
            </a:xfrm>
            <a:prstGeom prst="round2SameRect">
              <a:avLst>
                <a:gd name="adj1" fmla="val 32865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사각형: 둥근 위쪽 모서리 96">
              <a:extLst>
                <a:ext uri="{FF2B5EF4-FFF2-40B4-BE49-F238E27FC236}">
                  <a16:creationId xmlns:a16="http://schemas.microsoft.com/office/drawing/2014/main" id="{535005B3-0765-F44E-9577-70DB0511FBAD}"/>
                </a:ext>
              </a:extLst>
            </p:cNvPr>
            <p:cNvSpPr/>
            <p:nvPr/>
          </p:nvSpPr>
          <p:spPr>
            <a:xfrm>
              <a:off x="6701752" y="4702975"/>
              <a:ext cx="2691682" cy="362165"/>
            </a:xfrm>
            <a:prstGeom prst="round2SameRect">
              <a:avLst>
                <a:gd name="adj1" fmla="val 0"/>
                <a:gd name="adj2" fmla="val 30242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사각형: 둥근 모서리 97">
              <a:extLst>
                <a:ext uri="{FF2B5EF4-FFF2-40B4-BE49-F238E27FC236}">
                  <a16:creationId xmlns:a16="http://schemas.microsoft.com/office/drawing/2014/main" id="{47E400C9-E2E3-C442-BA67-0A1FB0C757DF}"/>
                </a:ext>
              </a:extLst>
            </p:cNvPr>
            <p:cNvSpPr/>
            <p:nvPr/>
          </p:nvSpPr>
          <p:spPr>
            <a:xfrm>
              <a:off x="7694998" y="479658"/>
              <a:ext cx="705189" cy="864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사각형: 둥근 모서리 98">
              <a:extLst>
                <a:ext uri="{FF2B5EF4-FFF2-40B4-BE49-F238E27FC236}">
                  <a16:creationId xmlns:a16="http://schemas.microsoft.com/office/drawing/2014/main" id="{AB19A696-D5E6-B248-97F8-F02416AA5075}"/>
                </a:ext>
              </a:extLst>
            </p:cNvPr>
            <p:cNvSpPr/>
            <p:nvPr/>
          </p:nvSpPr>
          <p:spPr>
            <a:xfrm>
              <a:off x="7741707" y="4798895"/>
              <a:ext cx="611784" cy="2052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그룹 27">
            <a:extLst>
              <a:ext uri="{FF2B5EF4-FFF2-40B4-BE49-F238E27FC236}">
                <a16:creationId xmlns:a16="http://schemas.microsoft.com/office/drawing/2014/main" id="{C6B3ACDF-7993-854D-B8C0-48E2580DA41D}"/>
              </a:ext>
            </a:extLst>
          </p:cNvPr>
          <p:cNvGrpSpPr/>
          <p:nvPr/>
        </p:nvGrpSpPr>
        <p:grpSpPr>
          <a:xfrm>
            <a:off x="1715156" y="2265007"/>
            <a:ext cx="2943918" cy="2665282"/>
            <a:chOff x="7711660" y="1076895"/>
            <a:chExt cx="3284130" cy="2973293"/>
          </a:xfrm>
        </p:grpSpPr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2F459CCC-DCAC-1D4B-83EC-9D6D0A21DCDB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638360" y="3263336"/>
              <a:ext cx="300214" cy="425935"/>
            </a:xfrm>
            <a:custGeom>
              <a:avLst/>
              <a:gdLst>
                <a:gd name="T0" fmla="*/ 357 w 832"/>
                <a:gd name="T1" fmla="*/ 1050 h 1179"/>
                <a:gd name="T2" fmla="*/ 768 w 832"/>
                <a:gd name="T3" fmla="*/ 1179 h 1179"/>
                <a:gd name="T4" fmla="*/ 775 w 832"/>
                <a:gd name="T5" fmla="*/ 1176 h 1179"/>
                <a:gd name="T6" fmla="*/ 808 w 832"/>
                <a:gd name="T7" fmla="*/ 1133 h 1179"/>
                <a:gd name="T8" fmla="*/ 828 w 832"/>
                <a:gd name="T9" fmla="*/ 1075 h 1179"/>
                <a:gd name="T10" fmla="*/ 832 w 832"/>
                <a:gd name="T11" fmla="*/ 983 h 1179"/>
                <a:gd name="T12" fmla="*/ 812 w 832"/>
                <a:gd name="T13" fmla="*/ 853 h 1179"/>
                <a:gd name="T14" fmla="*/ 759 w 832"/>
                <a:gd name="T15" fmla="*/ 676 h 1179"/>
                <a:gd name="T16" fmla="*/ 660 w 832"/>
                <a:gd name="T17" fmla="*/ 447 h 1179"/>
                <a:gd name="T18" fmla="*/ 588 w 832"/>
                <a:gd name="T19" fmla="*/ 308 h 1179"/>
                <a:gd name="T20" fmla="*/ 526 w 832"/>
                <a:gd name="T21" fmla="*/ 195 h 1179"/>
                <a:gd name="T22" fmla="*/ 444 w 832"/>
                <a:gd name="T23" fmla="*/ 61 h 1179"/>
                <a:gd name="T24" fmla="*/ 400 w 832"/>
                <a:gd name="T25" fmla="*/ 9 h 1179"/>
                <a:gd name="T26" fmla="*/ 385 w 832"/>
                <a:gd name="T27" fmla="*/ 0 h 1179"/>
                <a:gd name="T28" fmla="*/ 383 w 832"/>
                <a:gd name="T29" fmla="*/ 0 h 1179"/>
                <a:gd name="T30" fmla="*/ 0 w 832"/>
                <a:gd name="T31" fmla="*/ 615 h 1179"/>
                <a:gd name="T32" fmla="*/ 357 w 832"/>
                <a:gd name="T33" fmla="*/ 105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2" h="1179">
                  <a:moveTo>
                    <a:pt x="357" y="1050"/>
                  </a:moveTo>
                  <a:lnTo>
                    <a:pt x="768" y="1179"/>
                  </a:lnTo>
                  <a:lnTo>
                    <a:pt x="775" y="1176"/>
                  </a:lnTo>
                  <a:lnTo>
                    <a:pt x="808" y="1133"/>
                  </a:lnTo>
                  <a:lnTo>
                    <a:pt x="828" y="1075"/>
                  </a:lnTo>
                  <a:lnTo>
                    <a:pt x="832" y="983"/>
                  </a:lnTo>
                  <a:lnTo>
                    <a:pt x="812" y="853"/>
                  </a:lnTo>
                  <a:lnTo>
                    <a:pt x="759" y="676"/>
                  </a:lnTo>
                  <a:lnTo>
                    <a:pt x="660" y="447"/>
                  </a:lnTo>
                  <a:lnTo>
                    <a:pt x="588" y="308"/>
                  </a:lnTo>
                  <a:lnTo>
                    <a:pt x="526" y="195"/>
                  </a:lnTo>
                  <a:lnTo>
                    <a:pt x="444" y="61"/>
                  </a:lnTo>
                  <a:lnTo>
                    <a:pt x="400" y="9"/>
                  </a:lnTo>
                  <a:lnTo>
                    <a:pt x="385" y="0"/>
                  </a:lnTo>
                  <a:lnTo>
                    <a:pt x="383" y="0"/>
                  </a:lnTo>
                  <a:lnTo>
                    <a:pt x="0" y="615"/>
                  </a:lnTo>
                  <a:lnTo>
                    <a:pt x="357" y="105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CF3C95F5-71FC-734C-9DD3-ED86D1ADD1DD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480659" y="3285610"/>
              <a:ext cx="315387" cy="564662"/>
            </a:xfrm>
            <a:custGeom>
              <a:avLst/>
              <a:gdLst>
                <a:gd name="T0" fmla="*/ 539 w 874"/>
                <a:gd name="T1" fmla="*/ 0 h 1564"/>
                <a:gd name="T2" fmla="*/ 559 w 874"/>
                <a:gd name="T3" fmla="*/ 41 h 1564"/>
                <a:gd name="T4" fmla="*/ 668 w 874"/>
                <a:gd name="T5" fmla="*/ 304 h 1564"/>
                <a:gd name="T6" fmla="*/ 753 w 874"/>
                <a:gd name="T7" fmla="*/ 543 h 1564"/>
                <a:gd name="T8" fmla="*/ 810 w 874"/>
                <a:gd name="T9" fmla="*/ 744 h 1564"/>
                <a:gd name="T10" fmla="*/ 841 w 874"/>
                <a:gd name="T11" fmla="*/ 878 h 1564"/>
                <a:gd name="T12" fmla="*/ 863 w 874"/>
                <a:gd name="T13" fmla="*/ 1012 h 1564"/>
                <a:gd name="T14" fmla="*/ 874 w 874"/>
                <a:gd name="T15" fmla="*/ 1140 h 1564"/>
                <a:gd name="T16" fmla="*/ 871 w 874"/>
                <a:gd name="T17" fmla="*/ 1260 h 1564"/>
                <a:gd name="T18" fmla="*/ 853 w 874"/>
                <a:gd name="T19" fmla="*/ 1368 h 1564"/>
                <a:gd name="T20" fmla="*/ 825 w 874"/>
                <a:gd name="T21" fmla="*/ 1438 h 1564"/>
                <a:gd name="T22" fmla="*/ 802 w 874"/>
                <a:gd name="T23" fmla="*/ 1480 h 1564"/>
                <a:gd name="T24" fmla="*/ 774 w 874"/>
                <a:gd name="T25" fmla="*/ 1517 h 1564"/>
                <a:gd name="T26" fmla="*/ 739 w 874"/>
                <a:gd name="T27" fmla="*/ 1549 h 1564"/>
                <a:gd name="T28" fmla="*/ 719 w 874"/>
                <a:gd name="T29" fmla="*/ 1564 h 1564"/>
                <a:gd name="T30" fmla="*/ 2 w 874"/>
                <a:gd name="T31" fmla="*/ 1153 h 1564"/>
                <a:gd name="T32" fmla="*/ 0 w 874"/>
                <a:gd name="T33" fmla="*/ 1146 h 1564"/>
                <a:gd name="T34" fmla="*/ 28 w 874"/>
                <a:gd name="T35" fmla="*/ 1061 h 1564"/>
                <a:gd name="T36" fmla="*/ 117 w 874"/>
                <a:gd name="T37" fmla="*/ 827 h 1564"/>
                <a:gd name="T38" fmla="*/ 248 w 874"/>
                <a:gd name="T39" fmla="*/ 522 h 1564"/>
                <a:gd name="T40" fmla="*/ 342 w 874"/>
                <a:gd name="T41" fmla="*/ 323 h 1564"/>
                <a:gd name="T42" fmla="*/ 431 w 874"/>
                <a:gd name="T43" fmla="*/ 153 h 1564"/>
                <a:gd name="T44" fmla="*/ 490 w 874"/>
                <a:gd name="T45" fmla="*/ 58 h 1564"/>
                <a:gd name="T46" fmla="*/ 524 w 874"/>
                <a:gd name="T47" fmla="*/ 15 h 1564"/>
                <a:gd name="T48" fmla="*/ 539 w 874"/>
                <a:gd name="T49" fmla="*/ 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4" h="1564">
                  <a:moveTo>
                    <a:pt x="539" y="0"/>
                  </a:moveTo>
                  <a:lnTo>
                    <a:pt x="559" y="41"/>
                  </a:lnTo>
                  <a:lnTo>
                    <a:pt x="668" y="304"/>
                  </a:lnTo>
                  <a:lnTo>
                    <a:pt x="753" y="543"/>
                  </a:lnTo>
                  <a:lnTo>
                    <a:pt x="810" y="744"/>
                  </a:lnTo>
                  <a:lnTo>
                    <a:pt x="841" y="878"/>
                  </a:lnTo>
                  <a:lnTo>
                    <a:pt x="863" y="1012"/>
                  </a:lnTo>
                  <a:lnTo>
                    <a:pt x="874" y="1140"/>
                  </a:lnTo>
                  <a:lnTo>
                    <a:pt x="871" y="1260"/>
                  </a:lnTo>
                  <a:lnTo>
                    <a:pt x="853" y="1368"/>
                  </a:lnTo>
                  <a:lnTo>
                    <a:pt x="825" y="1438"/>
                  </a:lnTo>
                  <a:lnTo>
                    <a:pt x="802" y="1480"/>
                  </a:lnTo>
                  <a:lnTo>
                    <a:pt x="774" y="1517"/>
                  </a:lnTo>
                  <a:lnTo>
                    <a:pt x="739" y="1549"/>
                  </a:lnTo>
                  <a:lnTo>
                    <a:pt x="719" y="1564"/>
                  </a:lnTo>
                  <a:lnTo>
                    <a:pt x="2" y="1153"/>
                  </a:lnTo>
                  <a:lnTo>
                    <a:pt x="0" y="1146"/>
                  </a:lnTo>
                  <a:lnTo>
                    <a:pt x="28" y="1061"/>
                  </a:lnTo>
                  <a:lnTo>
                    <a:pt x="117" y="827"/>
                  </a:lnTo>
                  <a:lnTo>
                    <a:pt x="248" y="522"/>
                  </a:lnTo>
                  <a:lnTo>
                    <a:pt x="342" y="323"/>
                  </a:lnTo>
                  <a:lnTo>
                    <a:pt x="431" y="153"/>
                  </a:lnTo>
                  <a:lnTo>
                    <a:pt x="490" y="58"/>
                  </a:lnTo>
                  <a:lnTo>
                    <a:pt x="524" y="1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CABA3AC8-C3A6-1146-B9BF-3A24BF02939C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978507" y="2308013"/>
              <a:ext cx="785758" cy="943993"/>
            </a:xfrm>
            <a:custGeom>
              <a:avLst/>
              <a:gdLst>
                <a:gd name="T0" fmla="*/ 2177 w 2177"/>
                <a:gd name="T1" fmla="*/ 1766 h 2612"/>
                <a:gd name="T2" fmla="*/ 2099 w 2177"/>
                <a:gd name="T3" fmla="*/ 2253 h 2612"/>
                <a:gd name="T4" fmla="*/ 1510 w 2177"/>
                <a:gd name="T5" fmla="*/ 2612 h 2612"/>
                <a:gd name="T6" fmla="*/ 1421 w 2177"/>
                <a:gd name="T7" fmla="*/ 2452 h 2612"/>
                <a:gd name="T8" fmla="*/ 1000 w 2177"/>
                <a:gd name="T9" fmla="*/ 1719 h 2612"/>
                <a:gd name="T10" fmla="*/ 817 w 2177"/>
                <a:gd name="T11" fmla="*/ 1419 h 2612"/>
                <a:gd name="T12" fmla="*/ 737 w 2177"/>
                <a:gd name="T13" fmla="*/ 1299 h 2612"/>
                <a:gd name="T14" fmla="*/ 717 w 2177"/>
                <a:gd name="T15" fmla="*/ 1279 h 2612"/>
                <a:gd name="T16" fmla="*/ 686 w 2177"/>
                <a:gd name="T17" fmla="*/ 1263 h 2612"/>
                <a:gd name="T18" fmla="*/ 613 w 2177"/>
                <a:gd name="T19" fmla="*/ 1243 h 2612"/>
                <a:gd name="T20" fmla="*/ 532 w 2177"/>
                <a:gd name="T21" fmla="*/ 1224 h 2612"/>
                <a:gd name="T22" fmla="*/ 469 w 2177"/>
                <a:gd name="T23" fmla="*/ 1197 h 2612"/>
                <a:gd name="T24" fmla="*/ 429 w 2177"/>
                <a:gd name="T25" fmla="*/ 1170 h 2612"/>
                <a:gd name="T26" fmla="*/ 410 w 2177"/>
                <a:gd name="T27" fmla="*/ 1152 h 2612"/>
                <a:gd name="T28" fmla="*/ 365 w 2177"/>
                <a:gd name="T29" fmla="*/ 1101 h 2612"/>
                <a:gd name="T30" fmla="*/ 236 w 2177"/>
                <a:gd name="T31" fmla="*/ 913 h 2612"/>
                <a:gd name="T32" fmla="*/ 39 w 2177"/>
                <a:gd name="T33" fmla="*/ 601 h 2612"/>
                <a:gd name="T34" fmla="*/ 0 w 2177"/>
                <a:gd name="T35" fmla="*/ 537 h 2612"/>
                <a:gd name="T36" fmla="*/ 999 w 2177"/>
                <a:gd name="T37" fmla="*/ 0 h 2612"/>
                <a:gd name="T38" fmla="*/ 1056 w 2177"/>
                <a:gd name="T39" fmla="*/ 54 h 2612"/>
                <a:gd name="T40" fmla="*/ 1180 w 2177"/>
                <a:gd name="T41" fmla="*/ 151 h 2612"/>
                <a:gd name="T42" fmla="*/ 1310 w 2177"/>
                <a:gd name="T43" fmla="*/ 227 h 2612"/>
                <a:gd name="T44" fmla="*/ 1444 w 2177"/>
                <a:gd name="T45" fmla="*/ 285 h 2612"/>
                <a:gd name="T46" fmla="*/ 1510 w 2177"/>
                <a:gd name="T47" fmla="*/ 307 h 2612"/>
                <a:gd name="T48" fmla="*/ 1507 w 2177"/>
                <a:gd name="T49" fmla="*/ 309 h 2612"/>
                <a:gd name="T50" fmla="*/ 1488 w 2177"/>
                <a:gd name="T51" fmla="*/ 338 h 2612"/>
                <a:gd name="T52" fmla="*/ 1485 w 2177"/>
                <a:gd name="T53" fmla="*/ 357 h 2612"/>
                <a:gd name="T54" fmla="*/ 1471 w 2177"/>
                <a:gd name="T55" fmla="*/ 382 h 2612"/>
                <a:gd name="T56" fmla="*/ 1449 w 2177"/>
                <a:gd name="T57" fmla="*/ 432 h 2612"/>
                <a:gd name="T58" fmla="*/ 1437 w 2177"/>
                <a:gd name="T59" fmla="*/ 482 h 2612"/>
                <a:gd name="T60" fmla="*/ 1429 w 2177"/>
                <a:gd name="T61" fmla="*/ 534 h 2612"/>
                <a:gd name="T62" fmla="*/ 1432 w 2177"/>
                <a:gd name="T63" fmla="*/ 585 h 2612"/>
                <a:gd name="T64" fmla="*/ 1444 w 2177"/>
                <a:gd name="T65" fmla="*/ 634 h 2612"/>
                <a:gd name="T66" fmla="*/ 1462 w 2177"/>
                <a:gd name="T67" fmla="*/ 680 h 2612"/>
                <a:gd name="T68" fmla="*/ 1493 w 2177"/>
                <a:gd name="T69" fmla="*/ 723 h 2612"/>
                <a:gd name="T70" fmla="*/ 1510 w 2177"/>
                <a:gd name="T71" fmla="*/ 742 h 2612"/>
                <a:gd name="T72" fmla="*/ 2177 w 2177"/>
                <a:gd name="T73" fmla="*/ 1766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7" h="2612">
                  <a:moveTo>
                    <a:pt x="2177" y="1766"/>
                  </a:moveTo>
                  <a:lnTo>
                    <a:pt x="2099" y="2253"/>
                  </a:lnTo>
                  <a:lnTo>
                    <a:pt x="1510" y="2612"/>
                  </a:lnTo>
                  <a:lnTo>
                    <a:pt x="1421" y="2452"/>
                  </a:lnTo>
                  <a:lnTo>
                    <a:pt x="1000" y="1719"/>
                  </a:lnTo>
                  <a:lnTo>
                    <a:pt x="817" y="1419"/>
                  </a:lnTo>
                  <a:lnTo>
                    <a:pt x="737" y="1299"/>
                  </a:lnTo>
                  <a:lnTo>
                    <a:pt x="717" y="1279"/>
                  </a:lnTo>
                  <a:lnTo>
                    <a:pt x="686" y="1263"/>
                  </a:lnTo>
                  <a:lnTo>
                    <a:pt x="613" y="1243"/>
                  </a:lnTo>
                  <a:lnTo>
                    <a:pt x="532" y="1224"/>
                  </a:lnTo>
                  <a:lnTo>
                    <a:pt x="469" y="1197"/>
                  </a:lnTo>
                  <a:lnTo>
                    <a:pt x="429" y="1170"/>
                  </a:lnTo>
                  <a:lnTo>
                    <a:pt x="410" y="1152"/>
                  </a:lnTo>
                  <a:lnTo>
                    <a:pt x="365" y="1101"/>
                  </a:lnTo>
                  <a:lnTo>
                    <a:pt x="236" y="913"/>
                  </a:lnTo>
                  <a:lnTo>
                    <a:pt x="39" y="601"/>
                  </a:lnTo>
                  <a:lnTo>
                    <a:pt x="0" y="537"/>
                  </a:lnTo>
                  <a:lnTo>
                    <a:pt x="999" y="0"/>
                  </a:lnTo>
                  <a:lnTo>
                    <a:pt x="1056" y="54"/>
                  </a:lnTo>
                  <a:lnTo>
                    <a:pt x="1180" y="151"/>
                  </a:lnTo>
                  <a:lnTo>
                    <a:pt x="1310" y="227"/>
                  </a:lnTo>
                  <a:lnTo>
                    <a:pt x="1444" y="285"/>
                  </a:lnTo>
                  <a:lnTo>
                    <a:pt x="1510" y="307"/>
                  </a:lnTo>
                  <a:lnTo>
                    <a:pt x="1507" y="309"/>
                  </a:lnTo>
                  <a:lnTo>
                    <a:pt x="1488" y="338"/>
                  </a:lnTo>
                  <a:lnTo>
                    <a:pt x="1485" y="357"/>
                  </a:lnTo>
                  <a:lnTo>
                    <a:pt x="1471" y="382"/>
                  </a:lnTo>
                  <a:lnTo>
                    <a:pt x="1449" y="432"/>
                  </a:lnTo>
                  <a:lnTo>
                    <a:pt x="1437" y="482"/>
                  </a:lnTo>
                  <a:lnTo>
                    <a:pt x="1429" y="534"/>
                  </a:lnTo>
                  <a:lnTo>
                    <a:pt x="1432" y="585"/>
                  </a:lnTo>
                  <a:lnTo>
                    <a:pt x="1444" y="634"/>
                  </a:lnTo>
                  <a:lnTo>
                    <a:pt x="1462" y="680"/>
                  </a:lnTo>
                  <a:lnTo>
                    <a:pt x="1493" y="723"/>
                  </a:lnTo>
                  <a:lnTo>
                    <a:pt x="1510" y="742"/>
                  </a:lnTo>
                  <a:lnTo>
                    <a:pt x="2177" y="1766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63">
              <a:extLst>
                <a:ext uri="{FF2B5EF4-FFF2-40B4-BE49-F238E27FC236}">
                  <a16:creationId xmlns:a16="http://schemas.microsoft.com/office/drawing/2014/main" id="{FCCD588A-D729-7E4B-A5D1-13D4ECB9E646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406451" y="1300420"/>
              <a:ext cx="1326576" cy="1206274"/>
            </a:xfrm>
            <a:custGeom>
              <a:avLst/>
              <a:gdLst>
                <a:gd name="T0" fmla="*/ 3490 w 3672"/>
                <a:gd name="T1" fmla="*/ 1639 h 3339"/>
                <a:gd name="T2" fmla="*/ 3602 w 3672"/>
                <a:gd name="T3" fmla="*/ 2164 h 3339"/>
                <a:gd name="T4" fmla="*/ 3666 w 3672"/>
                <a:gd name="T5" fmla="*/ 2676 h 3339"/>
                <a:gd name="T6" fmla="*/ 3661 w 3672"/>
                <a:gd name="T7" fmla="*/ 3020 h 3339"/>
                <a:gd name="T8" fmla="*/ 3628 w 3672"/>
                <a:gd name="T9" fmla="*/ 3143 h 3339"/>
                <a:gd name="T10" fmla="*/ 3585 w 3672"/>
                <a:gd name="T11" fmla="*/ 3186 h 3339"/>
                <a:gd name="T12" fmla="*/ 2711 w 3672"/>
                <a:gd name="T13" fmla="*/ 3098 h 3339"/>
                <a:gd name="T14" fmla="*/ 2088 w 3672"/>
                <a:gd name="T15" fmla="*/ 3082 h 3339"/>
                <a:gd name="T16" fmla="*/ 1705 w 3672"/>
                <a:gd name="T17" fmla="*/ 3124 h 3339"/>
                <a:gd name="T18" fmla="*/ 1390 w 3672"/>
                <a:gd name="T19" fmla="*/ 3195 h 3339"/>
                <a:gd name="T20" fmla="*/ 1060 w 3672"/>
                <a:gd name="T21" fmla="*/ 3304 h 3339"/>
                <a:gd name="T22" fmla="*/ 926 w 3672"/>
                <a:gd name="T23" fmla="*/ 3333 h 3339"/>
                <a:gd name="T24" fmla="*/ 719 w 3672"/>
                <a:gd name="T25" fmla="*/ 3245 h 3339"/>
                <a:gd name="T26" fmla="*/ 505 w 3672"/>
                <a:gd name="T27" fmla="*/ 3077 h 3339"/>
                <a:gd name="T28" fmla="*/ 308 w 3672"/>
                <a:gd name="T29" fmla="*/ 2839 h 3339"/>
                <a:gd name="T30" fmla="*/ 180 w 3672"/>
                <a:gd name="T31" fmla="*/ 2623 h 3339"/>
                <a:gd name="T32" fmla="*/ 84 w 3672"/>
                <a:gd name="T33" fmla="*/ 2392 h 3339"/>
                <a:gd name="T34" fmla="*/ 12 w 3672"/>
                <a:gd name="T35" fmla="*/ 2101 h 3339"/>
                <a:gd name="T36" fmla="*/ 3 w 3672"/>
                <a:gd name="T37" fmla="*/ 1843 h 3339"/>
                <a:gd name="T38" fmla="*/ 56 w 3672"/>
                <a:gd name="T39" fmla="*/ 1637 h 3339"/>
                <a:gd name="T40" fmla="*/ 209 w 3672"/>
                <a:gd name="T41" fmla="*/ 1523 h 3339"/>
                <a:gd name="T42" fmla="*/ 651 w 3672"/>
                <a:gd name="T43" fmla="*/ 1248 h 3339"/>
                <a:gd name="T44" fmla="*/ 975 w 3672"/>
                <a:gd name="T45" fmla="*/ 983 h 3339"/>
                <a:gd name="T46" fmla="*/ 1152 w 3672"/>
                <a:gd name="T47" fmla="*/ 804 h 3339"/>
                <a:gd name="T48" fmla="*/ 1332 w 3672"/>
                <a:gd name="T49" fmla="*/ 581 h 3339"/>
                <a:gd name="T50" fmla="*/ 1690 w 3672"/>
                <a:gd name="T51" fmla="*/ 9 h 3339"/>
                <a:gd name="T52" fmla="*/ 1778 w 3672"/>
                <a:gd name="T53" fmla="*/ 0 h 3339"/>
                <a:gd name="T54" fmla="*/ 1958 w 3672"/>
                <a:gd name="T55" fmla="*/ 48 h 3339"/>
                <a:gd name="T56" fmla="*/ 2187 w 3672"/>
                <a:gd name="T57" fmla="*/ 152 h 3339"/>
                <a:gd name="T58" fmla="*/ 2642 w 3672"/>
                <a:gd name="T59" fmla="*/ 427 h 3339"/>
                <a:gd name="T60" fmla="*/ 2953 w 3672"/>
                <a:gd name="T61" fmla="*/ 669 h 3339"/>
                <a:gd name="T62" fmla="*/ 3159 w 3672"/>
                <a:gd name="T63" fmla="*/ 869 h 3339"/>
                <a:gd name="T64" fmla="*/ 3306 w 3672"/>
                <a:gd name="T65" fmla="*/ 1065 h 3339"/>
                <a:gd name="T66" fmla="*/ 3352 w 3672"/>
                <a:gd name="T67" fmla="*/ 1190 h 3339"/>
                <a:gd name="T68" fmla="*/ 3457 w 3672"/>
                <a:gd name="T69" fmla="*/ 1520 h 3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2" h="3339">
                  <a:moveTo>
                    <a:pt x="3457" y="1520"/>
                  </a:moveTo>
                  <a:lnTo>
                    <a:pt x="3490" y="1639"/>
                  </a:lnTo>
                  <a:lnTo>
                    <a:pt x="3551" y="1895"/>
                  </a:lnTo>
                  <a:lnTo>
                    <a:pt x="3602" y="2164"/>
                  </a:lnTo>
                  <a:lnTo>
                    <a:pt x="3643" y="2430"/>
                  </a:lnTo>
                  <a:lnTo>
                    <a:pt x="3666" y="2676"/>
                  </a:lnTo>
                  <a:lnTo>
                    <a:pt x="3672" y="2891"/>
                  </a:lnTo>
                  <a:lnTo>
                    <a:pt x="3661" y="3020"/>
                  </a:lnTo>
                  <a:lnTo>
                    <a:pt x="3649" y="3089"/>
                  </a:lnTo>
                  <a:lnTo>
                    <a:pt x="3628" y="3143"/>
                  </a:lnTo>
                  <a:lnTo>
                    <a:pt x="3601" y="3176"/>
                  </a:lnTo>
                  <a:lnTo>
                    <a:pt x="3585" y="3186"/>
                  </a:lnTo>
                  <a:lnTo>
                    <a:pt x="3212" y="3146"/>
                  </a:lnTo>
                  <a:lnTo>
                    <a:pt x="2711" y="3098"/>
                  </a:lnTo>
                  <a:lnTo>
                    <a:pt x="2396" y="3081"/>
                  </a:lnTo>
                  <a:lnTo>
                    <a:pt x="2088" y="3082"/>
                  </a:lnTo>
                  <a:lnTo>
                    <a:pt x="1859" y="3102"/>
                  </a:lnTo>
                  <a:lnTo>
                    <a:pt x="1705" y="3124"/>
                  </a:lnTo>
                  <a:lnTo>
                    <a:pt x="1549" y="3154"/>
                  </a:lnTo>
                  <a:lnTo>
                    <a:pt x="1390" y="3195"/>
                  </a:lnTo>
                  <a:lnTo>
                    <a:pt x="1227" y="3244"/>
                  </a:lnTo>
                  <a:lnTo>
                    <a:pt x="1060" y="3304"/>
                  </a:lnTo>
                  <a:lnTo>
                    <a:pt x="975" y="3339"/>
                  </a:lnTo>
                  <a:lnTo>
                    <a:pt x="926" y="3333"/>
                  </a:lnTo>
                  <a:lnTo>
                    <a:pt x="824" y="3300"/>
                  </a:lnTo>
                  <a:lnTo>
                    <a:pt x="719" y="3245"/>
                  </a:lnTo>
                  <a:lnTo>
                    <a:pt x="612" y="3170"/>
                  </a:lnTo>
                  <a:lnTo>
                    <a:pt x="505" y="3077"/>
                  </a:lnTo>
                  <a:lnTo>
                    <a:pt x="403" y="2966"/>
                  </a:lnTo>
                  <a:lnTo>
                    <a:pt x="308" y="2839"/>
                  </a:lnTo>
                  <a:lnTo>
                    <a:pt x="220" y="2698"/>
                  </a:lnTo>
                  <a:lnTo>
                    <a:pt x="180" y="2623"/>
                  </a:lnTo>
                  <a:lnTo>
                    <a:pt x="144" y="2545"/>
                  </a:lnTo>
                  <a:lnTo>
                    <a:pt x="84" y="2392"/>
                  </a:lnTo>
                  <a:lnTo>
                    <a:pt x="40" y="2244"/>
                  </a:lnTo>
                  <a:lnTo>
                    <a:pt x="12" y="2101"/>
                  </a:lnTo>
                  <a:lnTo>
                    <a:pt x="0" y="1967"/>
                  </a:lnTo>
                  <a:lnTo>
                    <a:pt x="3" y="1843"/>
                  </a:lnTo>
                  <a:lnTo>
                    <a:pt x="22" y="1732"/>
                  </a:lnTo>
                  <a:lnTo>
                    <a:pt x="56" y="1637"/>
                  </a:lnTo>
                  <a:lnTo>
                    <a:pt x="78" y="1597"/>
                  </a:lnTo>
                  <a:lnTo>
                    <a:pt x="209" y="1523"/>
                  </a:lnTo>
                  <a:lnTo>
                    <a:pt x="439" y="1388"/>
                  </a:lnTo>
                  <a:lnTo>
                    <a:pt x="651" y="1248"/>
                  </a:lnTo>
                  <a:lnTo>
                    <a:pt x="861" y="1084"/>
                  </a:lnTo>
                  <a:lnTo>
                    <a:pt x="975" y="983"/>
                  </a:lnTo>
                  <a:lnTo>
                    <a:pt x="1040" y="921"/>
                  </a:lnTo>
                  <a:lnTo>
                    <a:pt x="1152" y="804"/>
                  </a:lnTo>
                  <a:lnTo>
                    <a:pt x="1248" y="692"/>
                  </a:lnTo>
                  <a:lnTo>
                    <a:pt x="1332" y="581"/>
                  </a:lnTo>
                  <a:lnTo>
                    <a:pt x="1518" y="294"/>
                  </a:lnTo>
                  <a:lnTo>
                    <a:pt x="1690" y="9"/>
                  </a:lnTo>
                  <a:lnTo>
                    <a:pt x="1715" y="2"/>
                  </a:lnTo>
                  <a:lnTo>
                    <a:pt x="1778" y="0"/>
                  </a:lnTo>
                  <a:lnTo>
                    <a:pt x="1860" y="16"/>
                  </a:lnTo>
                  <a:lnTo>
                    <a:pt x="1958" y="48"/>
                  </a:lnTo>
                  <a:lnTo>
                    <a:pt x="2068" y="94"/>
                  </a:lnTo>
                  <a:lnTo>
                    <a:pt x="2187" y="152"/>
                  </a:lnTo>
                  <a:lnTo>
                    <a:pt x="2379" y="257"/>
                  </a:lnTo>
                  <a:lnTo>
                    <a:pt x="2642" y="427"/>
                  </a:lnTo>
                  <a:lnTo>
                    <a:pt x="2834" y="569"/>
                  </a:lnTo>
                  <a:lnTo>
                    <a:pt x="2953" y="669"/>
                  </a:lnTo>
                  <a:lnTo>
                    <a:pt x="3063" y="770"/>
                  </a:lnTo>
                  <a:lnTo>
                    <a:pt x="3159" y="869"/>
                  </a:lnTo>
                  <a:lnTo>
                    <a:pt x="3241" y="969"/>
                  </a:lnTo>
                  <a:lnTo>
                    <a:pt x="3306" y="1065"/>
                  </a:lnTo>
                  <a:lnTo>
                    <a:pt x="3329" y="1111"/>
                  </a:lnTo>
                  <a:lnTo>
                    <a:pt x="3352" y="1190"/>
                  </a:lnTo>
                  <a:lnTo>
                    <a:pt x="3418" y="1392"/>
                  </a:lnTo>
                  <a:lnTo>
                    <a:pt x="3457" y="152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64">
              <a:extLst>
                <a:ext uri="{FF2B5EF4-FFF2-40B4-BE49-F238E27FC236}">
                  <a16:creationId xmlns:a16="http://schemas.microsoft.com/office/drawing/2014/main" id="{B776C3CA-CD06-DF46-B2B2-E21B83C88EA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852006" y="1735743"/>
              <a:ext cx="838864" cy="876797"/>
            </a:xfrm>
            <a:custGeom>
              <a:avLst/>
              <a:gdLst>
                <a:gd name="T0" fmla="*/ 2321 w 2321"/>
                <a:gd name="T1" fmla="*/ 1767 h 2428"/>
                <a:gd name="T2" fmla="*/ 2039 w 2321"/>
                <a:gd name="T3" fmla="*/ 1895 h 2428"/>
                <a:gd name="T4" fmla="*/ 1758 w 2321"/>
                <a:gd name="T5" fmla="*/ 2023 h 2428"/>
                <a:gd name="T6" fmla="*/ 1041 w 2321"/>
                <a:gd name="T7" fmla="*/ 2408 h 2428"/>
                <a:gd name="T8" fmla="*/ 1019 w 2321"/>
                <a:gd name="T9" fmla="*/ 2417 h 2428"/>
                <a:gd name="T10" fmla="*/ 972 w 2321"/>
                <a:gd name="T11" fmla="*/ 2427 h 2428"/>
                <a:gd name="T12" fmla="*/ 923 w 2321"/>
                <a:gd name="T13" fmla="*/ 2428 h 2428"/>
                <a:gd name="T14" fmla="*/ 871 w 2321"/>
                <a:gd name="T15" fmla="*/ 2422 h 2428"/>
                <a:gd name="T16" fmla="*/ 789 w 2321"/>
                <a:gd name="T17" fmla="*/ 2398 h 2428"/>
                <a:gd name="T18" fmla="*/ 674 w 2321"/>
                <a:gd name="T19" fmla="*/ 2337 h 2428"/>
                <a:gd name="T20" fmla="*/ 556 w 2321"/>
                <a:gd name="T21" fmla="*/ 2249 h 2428"/>
                <a:gd name="T22" fmla="*/ 439 w 2321"/>
                <a:gd name="T23" fmla="*/ 2133 h 2428"/>
                <a:gd name="T24" fmla="*/ 325 w 2321"/>
                <a:gd name="T25" fmla="*/ 1993 h 2428"/>
                <a:gd name="T26" fmla="*/ 220 w 2321"/>
                <a:gd name="T27" fmla="*/ 1832 h 2428"/>
                <a:gd name="T28" fmla="*/ 170 w 2321"/>
                <a:gd name="T29" fmla="*/ 1742 h 2428"/>
                <a:gd name="T30" fmla="*/ 130 w 2321"/>
                <a:gd name="T31" fmla="*/ 1650 h 2428"/>
                <a:gd name="T32" fmla="*/ 65 w 2321"/>
                <a:gd name="T33" fmla="*/ 1473 h 2428"/>
                <a:gd name="T34" fmla="*/ 22 w 2321"/>
                <a:gd name="T35" fmla="*/ 1301 h 2428"/>
                <a:gd name="T36" fmla="*/ 0 w 2321"/>
                <a:gd name="T37" fmla="*/ 1143 h 2428"/>
                <a:gd name="T38" fmla="*/ 0 w 2321"/>
                <a:gd name="T39" fmla="*/ 999 h 2428"/>
                <a:gd name="T40" fmla="*/ 22 w 2321"/>
                <a:gd name="T41" fmla="*/ 873 h 2428"/>
                <a:gd name="T42" fmla="*/ 52 w 2321"/>
                <a:gd name="T43" fmla="*/ 794 h 2428"/>
                <a:gd name="T44" fmla="*/ 79 w 2321"/>
                <a:gd name="T45" fmla="*/ 748 h 2428"/>
                <a:gd name="T46" fmla="*/ 112 w 2321"/>
                <a:gd name="T47" fmla="*/ 711 h 2428"/>
                <a:gd name="T48" fmla="*/ 150 w 2321"/>
                <a:gd name="T49" fmla="*/ 679 h 2428"/>
                <a:gd name="T50" fmla="*/ 170 w 2321"/>
                <a:gd name="T51" fmla="*/ 666 h 2428"/>
                <a:gd name="T52" fmla="*/ 1271 w 2321"/>
                <a:gd name="T53" fmla="*/ 103 h 2428"/>
                <a:gd name="T54" fmla="*/ 1310 w 2321"/>
                <a:gd name="T55" fmla="*/ 82 h 2428"/>
                <a:gd name="T56" fmla="*/ 1387 w 2321"/>
                <a:gd name="T57" fmla="*/ 35 h 2428"/>
                <a:gd name="T58" fmla="*/ 1425 w 2321"/>
                <a:gd name="T59" fmla="*/ 0 h 2428"/>
                <a:gd name="T60" fmla="*/ 1402 w 2321"/>
                <a:gd name="T61" fmla="*/ 39 h 2428"/>
                <a:gd name="T62" fmla="*/ 1371 w 2321"/>
                <a:gd name="T63" fmla="*/ 134 h 2428"/>
                <a:gd name="T64" fmla="*/ 1355 w 2321"/>
                <a:gd name="T65" fmla="*/ 245 h 2428"/>
                <a:gd name="T66" fmla="*/ 1355 w 2321"/>
                <a:gd name="T67" fmla="*/ 369 h 2428"/>
                <a:gd name="T68" fmla="*/ 1369 w 2321"/>
                <a:gd name="T69" fmla="*/ 503 h 2428"/>
                <a:gd name="T70" fmla="*/ 1398 w 2321"/>
                <a:gd name="T71" fmla="*/ 646 h 2428"/>
                <a:gd name="T72" fmla="*/ 1440 w 2321"/>
                <a:gd name="T73" fmla="*/ 796 h 2428"/>
                <a:gd name="T74" fmla="*/ 1495 w 2321"/>
                <a:gd name="T75" fmla="*/ 947 h 2428"/>
                <a:gd name="T76" fmla="*/ 1528 w 2321"/>
                <a:gd name="T77" fmla="*/ 1025 h 2428"/>
                <a:gd name="T78" fmla="*/ 1566 w 2321"/>
                <a:gd name="T79" fmla="*/ 1105 h 2428"/>
                <a:gd name="T80" fmla="*/ 1654 w 2321"/>
                <a:gd name="T81" fmla="*/ 1254 h 2428"/>
                <a:gd name="T82" fmla="*/ 1751 w 2321"/>
                <a:gd name="T83" fmla="*/ 1385 h 2428"/>
                <a:gd name="T84" fmla="*/ 1852 w 2321"/>
                <a:gd name="T85" fmla="*/ 1500 h 2428"/>
                <a:gd name="T86" fmla="*/ 1958 w 2321"/>
                <a:gd name="T87" fmla="*/ 1595 h 2428"/>
                <a:gd name="T88" fmla="*/ 2065 w 2321"/>
                <a:gd name="T89" fmla="*/ 1672 h 2428"/>
                <a:gd name="T90" fmla="*/ 2170 w 2321"/>
                <a:gd name="T91" fmla="*/ 1728 h 2428"/>
                <a:gd name="T92" fmla="*/ 2272 w 2321"/>
                <a:gd name="T93" fmla="*/ 1761 h 2428"/>
                <a:gd name="T94" fmla="*/ 2321 w 2321"/>
                <a:gd name="T95" fmla="*/ 1767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1" h="2428">
                  <a:moveTo>
                    <a:pt x="2321" y="1767"/>
                  </a:moveTo>
                  <a:lnTo>
                    <a:pt x="2039" y="1895"/>
                  </a:lnTo>
                  <a:lnTo>
                    <a:pt x="1758" y="2023"/>
                  </a:lnTo>
                  <a:lnTo>
                    <a:pt x="1041" y="2408"/>
                  </a:lnTo>
                  <a:lnTo>
                    <a:pt x="1019" y="2417"/>
                  </a:lnTo>
                  <a:lnTo>
                    <a:pt x="972" y="2427"/>
                  </a:lnTo>
                  <a:lnTo>
                    <a:pt x="923" y="2428"/>
                  </a:lnTo>
                  <a:lnTo>
                    <a:pt x="871" y="2422"/>
                  </a:lnTo>
                  <a:lnTo>
                    <a:pt x="789" y="2398"/>
                  </a:lnTo>
                  <a:lnTo>
                    <a:pt x="674" y="2337"/>
                  </a:lnTo>
                  <a:lnTo>
                    <a:pt x="556" y="2249"/>
                  </a:lnTo>
                  <a:lnTo>
                    <a:pt x="439" y="2133"/>
                  </a:lnTo>
                  <a:lnTo>
                    <a:pt x="325" y="1993"/>
                  </a:lnTo>
                  <a:lnTo>
                    <a:pt x="220" y="1832"/>
                  </a:lnTo>
                  <a:lnTo>
                    <a:pt x="170" y="1742"/>
                  </a:lnTo>
                  <a:lnTo>
                    <a:pt x="130" y="1650"/>
                  </a:lnTo>
                  <a:lnTo>
                    <a:pt x="65" y="1473"/>
                  </a:lnTo>
                  <a:lnTo>
                    <a:pt x="22" y="1301"/>
                  </a:lnTo>
                  <a:lnTo>
                    <a:pt x="0" y="1143"/>
                  </a:lnTo>
                  <a:lnTo>
                    <a:pt x="0" y="999"/>
                  </a:lnTo>
                  <a:lnTo>
                    <a:pt x="22" y="873"/>
                  </a:lnTo>
                  <a:lnTo>
                    <a:pt x="52" y="794"/>
                  </a:lnTo>
                  <a:lnTo>
                    <a:pt x="79" y="748"/>
                  </a:lnTo>
                  <a:lnTo>
                    <a:pt x="112" y="711"/>
                  </a:lnTo>
                  <a:lnTo>
                    <a:pt x="150" y="679"/>
                  </a:lnTo>
                  <a:lnTo>
                    <a:pt x="170" y="666"/>
                  </a:lnTo>
                  <a:lnTo>
                    <a:pt x="1271" y="103"/>
                  </a:lnTo>
                  <a:lnTo>
                    <a:pt x="1310" y="82"/>
                  </a:lnTo>
                  <a:lnTo>
                    <a:pt x="1387" y="35"/>
                  </a:lnTo>
                  <a:lnTo>
                    <a:pt x="1425" y="0"/>
                  </a:lnTo>
                  <a:lnTo>
                    <a:pt x="1402" y="39"/>
                  </a:lnTo>
                  <a:lnTo>
                    <a:pt x="1371" y="134"/>
                  </a:lnTo>
                  <a:lnTo>
                    <a:pt x="1355" y="245"/>
                  </a:lnTo>
                  <a:lnTo>
                    <a:pt x="1355" y="369"/>
                  </a:lnTo>
                  <a:lnTo>
                    <a:pt x="1369" y="503"/>
                  </a:lnTo>
                  <a:lnTo>
                    <a:pt x="1398" y="646"/>
                  </a:lnTo>
                  <a:lnTo>
                    <a:pt x="1440" y="796"/>
                  </a:lnTo>
                  <a:lnTo>
                    <a:pt x="1495" y="947"/>
                  </a:lnTo>
                  <a:lnTo>
                    <a:pt x="1528" y="1025"/>
                  </a:lnTo>
                  <a:lnTo>
                    <a:pt x="1566" y="1105"/>
                  </a:lnTo>
                  <a:lnTo>
                    <a:pt x="1654" y="1254"/>
                  </a:lnTo>
                  <a:lnTo>
                    <a:pt x="1751" y="1385"/>
                  </a:lnTo>
                  <a:lnTo>
                    <a:pt x="1852" y="1500"/>
                  </a:lnTo>
                  <a:lnTo>
                    <a:pt x="1958" y="1595"/>
                  </a:lnTo>
                  <a:lnTo>
                    <a:pt x="2065" y="1672"/>
                  </a:lnTo>
                  <a:lnTo>
                    <a:pt x="2170" y="1728"/>
                  </a:lnTo>
                  <a:lnTo>
                    <a:pt x="2272" y="1761"/>
                  </a:lnTo>
                  <a:lnTo>
                    <a:pt x="2321" y="1767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65">
              <a:extLst>
                <a:ext uri="{FF2B5EF4-FFF2-40B4-BE49-F238E27FC236}">
                  <a16:creationId xmlns:a16="http://schemas.microsoft.com/office/drawing/2014/main" id="{C01353A8-8930-CE4B-BF7D-731288EDA141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967442" y="1117479"/>
              <a:ext cx="979757" cy="1428453"/>
            </a:xfrm>
            <a:custGeom>
              <a:avLst/>
              <a:gdLst>
                <a:gd name="T0" fmla="*/ 2262 w 2714"/>
                <a:gd name="T1" fmla="*/ 3921 h 3954"/>
                <a:gd name="T2" fmla="*/ 2040 w 2714"/>
                <a:gd name="T3" fmla="*/ 3954 h 3954"/>
                <a:gd name="T4" fmla="*/ 1800 w 2714"/>
                <a:gd name="T5" fmla="*/ 3908 h 3954"/>
                <a:gd name="T6" fmla="*/ 1547 w 2714"/>
                <a:gd name="T7" fmla="*/ 3791 h 3954"/>
                <a:gd name="T8" fmla="*/ 1287 w 2714"/>
                <a:gd name="T9" fmla="*/ 3606 h 3954"/>
                <a:gd name="T10" fmla="*/ 1031 w 2714"/>
                <a:gd name="T11" fmla="*/ 3363 h 3954"/>
                <a:gd name="T12" fmla="*/ 783 w 2714"/>
                <a:gd name="T13" fmla="*/ 3068 h 3954"/>
                <a:gd name="T14" fmla="*/ 552 w 2714"/>
                <a:gd name="T15" fmla="*/ 2723 h 3954"/>
                <a:gd name="T16" fmla="*/ 393 w 2714"/>
                <a:gd name="T17" fmla="*/ 2438 h 3954"/>
                <a:gd name="T18" fmla="*/ 255 w 2714"/>
                <a:gd name="T19" fmla="*/ 2143 h 3954"/>
                <a:gd name="T20" fmla="*/ 120 w 2714"/>
                <a:gd name="T21" fmla="*/ 1753 h 3954"/>
                <a:gd name="T22" fmla="*/ 35 w 2714"/>
                <a:gd name="T23" fmla="*/ 1380 h 3954"/>
                <a:gd name="T24" fmla="*/ 0 w 2714"/>
                <a:gd name="T25" fmla="*/ 1032 h 3954"/>
                <a:gd name="T26" fmla="*/ 15 w 2714"/>
                <a:gd name="T27" fmla="*/ 716 h 3954"/>
                <a:gd name="T28" fmla="*/ 78 w 2714"/>
                <a:gd name="T29" fmla="*/ 447 h 3954"/>
                <a:gd name="T30" fmla="*/ 189 w 2714"/>
                <a:gd name="T31" fmla="*/ 232 h 3954"/>
                <a:gd name="T32" fmla="*/ 346 w 2714"/>
                <a:gd name="T33" fmla="*/ 82 h 3954"/>
                <a:gd name="T34" fmla="*/ 444 w 2714"/>
                <a:gd name="T35" fmla="*/ 33 h 3954"/>
                <a:gd name="T36" fmla="*/ 664 w 2714"/>
                <a:gd name="T37" fmla="*/ 0 h 3954"/>
                <a:gd name="T38" fmla="*/ 906 w 2714"/>
                <a:gd name="T39" fmla="*/ 46 h 3954"/>
                <a:gd name="T40" fmla="*/ 1159 w 2714"/>
                <a:gd name="T41" fmla="*/ 163 h 3954"/>
                <a:gd name="T42" fmla="*/ 1417 w 2714"/>
                <a:gd name="T43" fmla="*/ 347 h 3954"/>
                <a:gd name="T44" fmla="*/ 1675 w 2714"/>
                <a:gd name="T45" fmla="*/ 591 h 3954"/>
                <a:gd name="T46" fmla="*/ 1922 w 2714"/>
                <a:gd name="T47" fmla="*/ 888 h 3954"/>
                <a:gd name="T48" fmla="*/ 2154 w 2714"/>
                <a:gd name="T49" fmla="*/ 1230 h 3954"/>
                <a:gd name="T50" fmla="*/ 2313 w 2714"/>
                <a:gd name="T51" fmla="*/ 1516 h 3954"/>
                <a:gd name="T52" fmla="*/ 2449 w 2714"/>
                <a:gd name="T53" fmla="*/ 1818 h 3954"/>
                <a:gd name="T54" fmla="*/ 2589 w 2714"/>
                <a:gd name="T55" fmla="*/ 2213 h 3954"/>
                <a:gd name="T56" fmla="*/ 2677 w 2714"/>
                <a:gd name="T57" fmla="*/ 2591 h 3954"/>
                <a:gd name="T58" fmla="*/ 2714 w 2714"/>
                <a:gd name="T59" fmla="*/ 2942 h 3954"/>
                <a:gd name="T60" fmla="*/ 2701 w 2714"/>
                <a:gd name="T61" fmla="*/ 3256 h 3954"/>
                <a:gd name="T62" fmla="*/ 2639 w 2714"/>
                <a:gd name="T63" fmla="*/ 3523 h 3954"/>
                <a:gd name="T64" fmla="*/ 2526 w 2714"/>
                <a:gd name="T65" fmla="*/ 3732 h 3954"/>
                <a:gd name="T66" fmla="*/ 2361 w 2714"/>
                <a:gd name="T67" fmla="*/ 3874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4" h="3954">
                  <a:moveTo>
                    <a:pt x="2313" y="3898"/>
                  </a:moveTo>
                  <a:lnTo>
                    <a:pt x="2262" y="3921"/>
                  </a:lnTo>
                  <a:lnTo>
                    <a:pt x="2154" y="3946"/>
                  </a:lnTo>
                  <a:lnTo>
                    <a:pt x="2040" y="3954"/>
                  </a:lnTo>
                  <a:lnTo>
                    <a:pt x="1922" y="3941"/>
                  </a:lnTo>
                  <a:lnTo>
                    <a:pt x="1800" y="3908"/>
                  </a:lnTo>
                  <a:lnTo>
                    <a:pt x="1675" y="3859"/>
                  </a:lnTo>
                  <a:lnTo>
                    <a:pt x="1547" y="3791"/>
                  </a:lnTo>
                  <a:lnTo>
                    <a:pt x="1417" y="3706"/>
                  </a:lnTo>
                  <a:lnTo>
                    <a:pt x="1287" y="3606"/>
                  </a:lnTo>
                  <a:lnTo>
                    <a:pt x="1159" y="3493"/>
                  </a:lnTo>
                  <a:lnTo>
                    <a:pt x="1031" y="3363"/>
                  </a:lnTo>
                  <a:lnTo>
                    <a:pt x="906" y="3222"/>
                  </a:lnTo>
                  <a:lnTo>
                    <a:pt x="783" y="3068"/>
                  </a:lnTo>
                  <a:lnTo>
                    <a:pt x="664" y="2900"/>
                  </a:lnTo>
                  <a:lnTo>
                    <a:pt x="552" y="2723"/>
                  </a:lnTo>
                  <a:lnTo>
                    <a:pt x="444" y="2536"/>
                  </a:lnTo>
                  <a:lnTo>
                    <a:pt x="393" y="2438"/>
                  </a:lnTo>
                  <a:lnTo>
                    <a:pt x="343" y="2340"/>
                  </a:lnTo>
                  <a:lnTo>
                    <a:pt x="255" y="2143"/>
                  </a:lnTo>
                  <a:lnTo>
                    <a:pt x="182" y="1947"/>
                  </a:lnTo>
                  <a:lnTo>
                    <a:pt x="120" y="1753"/>
                  </a:lnTo>
                  <a:lnTo>
                    <a:pt x="71" y="1565"/>
                  </a:lnTo>
                  <a:lnTo>
                    <a:pt x="35" y="1380"/>
                  </a:lnTo>
                  <a:lnTo>
                    <a:pt x="10" y="1202"/>
                  </a:lnTo>
                  <a:lnTo>
                    <a:pt x="0" y="1032"/>
                  </a:lnTo>
                  <a:lnTo>
                    <a:pt x="0" y="869"/>
                  </a:lnTo>
                  <a:lnTo>
                    <a:pt x="15" y="716"/>
                  </a:lnTo>
                  <a:lnTo>
                    <a:pt x="39" y="576"/>
                  </a:lnTo>
                  <a:lnTo>
                    <a:pt x="78" y="447"/>
                  </a:lnTo>
                  <a:lnTo>
                    <a:pt x="127" y="333"/>
                  </a:lnTo>
                  <a:lnTo>
                    <a:pt x="189" y="232"/>
                  </a:lnTo>
                  <a:lnTo>
                    <a:pt x="261" y="148"/>
                  </a:lnTo>
                  <a:lnTo>
                    <a:pt x="346" y="82"/>
                  </a:lnTo>
                  <a:lnTo>
                    <a:pt x="393" y="56"/>
                  </a:lnTo>
                  <a:lnTo>
                    <a:pt x="444" y="33"/>
                  </a:lnTo>
                  <a:lnTo>
                    <a:pt x="552" y="7"/>
                  </a:lnTo>
                  <a:lnTo>
                    <a:pt x="664" y="0"/>
                  </a:lnTo>
                  <a:lnTo>
                    <a:pt x="783" y="14"/>
                  </a:lnTo>
                  <a:lnTo>
                    <a:pt x="906" y="46"/>
                  </a:lnTo>
                  <a:lnTo>
                    <a:pt x="1031" y="96"/>
                  </a:lnTo>
                  <a:lnTo>
                    <a:pt x="1159" y="163"/>
                  </a:lnTo>
                  <a:lnTo>
                    <a:pt x="1287" y="248"/>
                  </a:lnTo>
                  <a:lnTo>
                    <a:pt x="1417" y="347"/>
                  </a:lnTo>
                  <a:lnTo>
                    <a:pt x="1547" y="461"/>
                  </a:lnTo>
                  <a:lnTo>
                    <a:pt x="1675" y="591"/>
                  </a:lnTo>
                  <a:lnTo>
                    <a:pt x="1800" y="732"/>
                  </a:lnTo>
                  <a:lnTo>
                    <a:pt x="1922" y="888"/>
                  </a:lnTo>
                  <a:lnTo>
                    <a:pt x="2040" y="1053"/>
                  </a:lnTo>
                  <a:lnTo>
                    <a:pt x="2154" y="1230"/>
                  </a:lnTo>
                  <a:lnTo>
                    <a:pt x="2262" y="1418"/>
                  </a:lnTo>
                  <a:lnTo>
                    <a:pt x="2313" y="1516"/>
                  </a:lnTo>
                  <a:lnTo>
                    <a:pt x="2361" y="1617"/>
                  </a:lnTo>
                  <a:lnTo>
                    <a:pt x="2449" y="1818"/>
                  </a:lnTo>
                  <a:lnTo>
                    <a:pt x="2526" y="2017"/>
                  </a:lnTo>
                  <a:lnTo>
                    <a:pt x="2589" y="2213"/>
                  </a:lnTo>
                  <a:lnTo>
                    <a:pt x="2639" y="2405"/>
                  </a:lnTo>
                  <a:lnTo>
                    <a:pt x="2677" y="2591"/>
                  </a:lnTo>
                  <a:lnTo>
                    <a:pt x="2701" y="2771"/>
                  </a:lnTo>
                  <a:lnTo>
                    <a:pt x="2714" y="2942"/>
                  </a:lnTo>
                  <a:lnTo>
                    <a:pt x="2714" y="3104"/>
                  </a:lnTo>
                  <a:lnTo>
                    <a:pt x="2701" y="3256"/>
                  </a:lnTo>
                  <a:lnTo>
                    <a:pt x="2677" y="3396"/>
                  </a:lnTo>
                  <a:lnTo>
                    <a:pt x="2639" y="3523"/>
                  </a:lnTo>
                  <a:lnTo>
                    <a:pt x="2589" y="3635"/>
                  </a:lnTo>
                  <a:lnTo>
                    <a:pt x="2526" y="3732"/>
                  </a:lnTo>
                  <a:lnTo>
                    <a:pt x="2449" y="3812"/>
                  </a:lnTo>
                  <a:lnTo>
                    <a:pt x="2361" y="3874"/>
                  </a:lnTo>
                  <a:lnTo>
                    <a:pt x="2313" y="389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66">
              <a:extLst>
                <a:ext uri="{FF2B5EF4-FFF2-40B4-BE49-F238E27FC236}">
                  <a16:creationId xmlns:a16="http://schemas.microsoft.com/office/drawing/2014/main" id="{8B4AAF75-8BBF-7549-8FD1-13A7D3E889C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052456" y="1646311"/>
              <a:ext cx="509388" cy="466036"/>
            </a:xfrm>
            <a:custGeom>
              <a:avLst/>
              <a:gdLst>
                <a:gd name="T0" fmla="*/ 1331 w 1410"/>
                <a:gd name="T1" fmla="*/ 342 h 1290"/>
                <a:gd name="T2" fmla="*/ 1306 w 1410"/>
                <a:gd name="T3" fmla="*/ 298 h 1290"/>
                <a:gd name="T4" fmla="*/ 1254 w 1410"/>
                <a:gd name="T5" fmla="*/ 220 h 1290"/>
                <a:gd name="T6" fmla="*/ 1199 w 1410"/>
                <a:gd name="T7" fmla="*/ 151 h 1290"/>
                <a:gd name="T8" fmla="*/ 1142 w 1410"/>
                <a:gd name="T9" fmla="*/ 94 h 1290"/>
                <a:gd name="T10" fmla="*/ 1084 w 1410"/>
                <a:gd name="T11" fmla="*/ 48 h 1290"/>
                <a:gd name="T12" fmla="*/ 1027 w 1410"/>
                <a:gd name="T13" fmla="*/ 16 h 1290"/>
                <a:gd name="T14" fmla="*/ 972 w 1410"/>
                <a:gd name="T15" fmla="*/ 0 h 1290"/>
                <a:gd name="T16" fmla="*/ 920 w 1410"/>
                <a:gd name="T17" fmla="*/ 0 h 1290"/>
                <a:gd name="T18" fmla="*/ 896 w 1410"/>
                <a:gd name="T19" fmla="*/ 9 h 1290"/>
                <a:gd name="T20" fmla="*/ 0 w 1410"/>
                <a:gd name="T21" fmla="*/ 418 h 1290"/>
                <a:gd name="T22" fmla="*/ 29 w 1410"/>
                <a:gd name="T23" fmla="*/ 535 h 1290"/>
                <a:gd name="T24" fmla="*/ 101 w 1410"/>
                <a:gd name="T25" fmla="*/ 768 h 1290"/>
                <a:gd name="T26" fmla="*/ 171 w 1410"/>
                <a:gd name="T27" fmla="*/ 939 h 1290"/>
                <a:gd name="T28" fmla="*/ 228 w 1410"/>
                <a:gd name="T29" fmla="*/ 1048 h 1290"/>
                <a:gd name="T30" fmla="*/ 292 w 1410"/>
                <a:gd name="T31" fmla="*/ 1150 h 1290"/>
                <a:gd name="T32" fmla="*/ 367 w 1410"/>
                <a:gd name="T33" fmla="*/ 1245 h 1290"/>
                <a:gd name="T34" fmla="*/ 409 w 1410"/>
                <a:gd name="T35" fmla="*/ 1290 h 1290"/>
                <a:gd name="T36" fmla="*/ 1305 w 1410"/>
                <a:gd name="T37" fmla="*/ 879 h 1290"/>
                <a:gd name="T38" fmla="*/ 1328 w 1410"/>
                <a:gd name="T39" fmla="*/ 860 h 1290"/>
                <a:gd name="T40" fmla="*/ 1365 w 1410"/>
                <a:gd name="T41" fmla="*/ 826 h 1290"/>
                <a:gd name="T42" fmla="*/ 1381 w 1410"/>
                <a:gd name="T43" fmla="*/ 795 h 1290"/>
                <a:gd name="T44" fmla="*/ 1382 w 1410"/>
                <a:gd name="T45" fmla="*/ 777 h 1290"/>
                <a:gd name="T46" fmla="*/ 1391 w 1410"/>
                <a:gd name="T47" fmla="*/ 758 h 1290"/>
                <a:gd name="T48" fmla="*/ 1403 w 1410"/>
                <a:gd name="T49" fmla="*/ 715 h 1290"/>
                <a:gd name="T50" fmla="*/ 1410 w 1410"/>
                <a:gd name="T51" fmla="*/ 643 h 1290"/>
                <a:gd name="T52" fmla="*/ 1395 w 1410"/>
                <a:gd name="T53" fmla="*/ 532 h 1290"/>
                <a:gd name="T54" fmla="*/ 1358 w 1410"/>
                <a:gd name="T55" fmla="*/ 408 h 1290"/>
                <a:gd name="T56" fmla="*/ 1331 w 1410"/>
                <a:gd name="T57" fmla="*/ 34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0" h="1290">
                  <a:moveTo>
                    <a:pt x="1331" y="342"/>
                  </a:moveTo>
                  <a:lnTo>
                    <a:pt x="1306" y="298"/>
                  </a:lnTo>
                  <a:lnTo>
                    <a:pt x="1254" y="220"/>
                  </a:lnTo>
                  <a:lnTo>
                    <a:pt x="1199" y="151"/>
                  </a:lnTo>
                  <a:lnTo>
                    <a:pt x="1142" y="94"/>
                  </a:lnTo>
                  <a:lnTo>
                    <a:pt x="1084" y="48"/>
                  </a:lnTo>
                  <a:lnTo>
                    <a:pt x="1027" y="16"/>
                  </a:lnTo>
                  <a:lnTo>
                    <a:pt x="972" y="0"/>
                  </a:lnTo>
                  <a:lnTo>
                    <a:pt x="920" y="0"/>
                  </a:lnTo>
                  <a:lnTo>
                    <a:pt x="896" y="9"/>
                  </a:lnTo>
                  <a:lnTo>
                    <a:pt x="0" y="418"/>
                  </a:lnTo>
                  <a:lnTo>
                    <a:pt x="29" y="535"/>
                  </a:lnTo>
                  <a:lnTo>
                    <a:pt x="101" y="768"/>
                  </a:lnTo>
                  <a:lnTo>
                    <a:pt x="171" y="939"/>
                  </a:lnTo>
                  <a:lnTo>
                    <a:pt x="228" y="1048"/>
                  </a:lnTo>
                  <a:lnTo>
                    <a:pt x="292" y="1150"/>
                  </a:lnTo>
                  <a:lnTo>
                    <a:pt x="367" y="1245"/>
                  </a:lnTo>
                  <a:lnTo>
                    <a:pt x="409" y="1290"/>
                  </a:lnTo>
                  <a:lnTo>
                    <a:pt x="1305" y="879"/>
                  </a:lnTo>
                  <a:lnTo>
                    <a:pt x="1328" y="860"/>
                  </a:lnTo>
                  <a:lnTo>
                    <a:pt x="1365" y="826"/>
                  </a:lnTo>
                  <a:lnTo>
                    <a:pt x="1381" y="795"/>
                  </a:lnTo>
                  <a:lnTo>
                    <a:pt x="1382" y="777"/>
                  </a:lnTo>
                  <a:lnTo>
                    <a:pt x="1391" y="758"/>
                  </a:lnTo>
                  <a:lnTo>
                    <a:pt x="1403" y="715"/>
                  </a:lnTo>
                  <a:lnTo>
                    <a:pt x="1410" y="643"/>
                  </a:lnTo>
                  <a:lnTo>
                    <a:pt x="1395" y="532"/>
                  </a:lnTo>
                  <a:lnTo>
                    <a:pt x="1358" y="408"/>
                  </a:lnTo>
                  <a:lnTo>
                    <a:pt x="1331" y="34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67">
              <a:extLst>
                <a:ext uri="{FF2B5EF4-FFF2-40B4-BE49-F238E27FC236}">
                  <a16:creationId xmlns:a16="http://schemas.microsoft.com/office/drawing/2014/main" id="{BC48462E-7B9C-4644-A5EC-734BDAABA6D5}"/>
                </a:ext>
              </a:extLst>
            </p:cNvPr>
            <p:cNvSpPr>
              <a:spLocks noEditPoints="1"/>
            </p:cNvSpPr>
            <p:nvPr/>
          </p:nvSpPr>
          <p:spPr bwMode="auto">
            <a:xfrm rot="591057">
              <a:off x="9911986" y="1076895"/>
              <a:ext cx="1083804" cy="1523828"/>
            </a:xfrm>
            <a:custGeom>
              <a:avLst/>
              <a:gdLst>
                <a:gd name="T0" fmla="*/ 620 w 3000"/>
                <a:gd name="T1" fmla="*/ 292 h 4218"/>
                <a:gd name="T2" fmla="*/ 505 w 3000"/>
                <a:gd name="T3" fmla="*/ 374 h 4218"/>
                <a:gd name="T4" fmla="*/ 361 w 3000"/>
                <a:gd name="T5" fmla="*/ 603 h 4218"/>
                <a:gd name="T6" fmla="*/ 310 w 3000"/>
                <a:gd name="T7" fmla="*/ 828 h 4218"/>
                <a:gd name="T8" fmla="*/ 314 w 3000"/>
                <a:gd name="T9" fmla="*/ 1321 h 4218"/>
                <a:gd name="T10" fmla="*/ 502 w 3000"/>
                <a:gd name="T11" fmla="*/ 2082 h 4218"/>
                <a:gd name="T12" fmla="*/ 716 w 3000"/>
                <a:gd name="T13" fmla="*/ 2564 h 4218"/>
                <a:gd name="T14" fmla="*/ 1025 w 3000"/>
                <a:gd name="T15" fmla="*/ 3060 h 4218"/>
                <a:gd name="T16" fmla="*/ 1371 w 3000"/>
                <a:gd name="T17" fmla="*/ 3461 h 4218"/>
                <a:gd name="T18" fmla="*/ 1726 w 3000"/>
                <a:gd name="T19" fmla="*/ 3749 h 4218"/>
                <a:gd name="T20" fmla="*/ 2066 w 3000"/>
                <a:gd name="T21" fmla="*/ 3901 h 4218"/>
                <a:gd name="T22" fmla="*/ 2365 w 3000"/>
                <a:gd name="T23" fmla="*/ 3900 h 4218"/>
                <a:gd name="T24" fmla="*/ 2448 w 3000"/>
                <a:gd name="T25" fmla="*/ 3861 h 4218"/>
                <a:gd name="T26" fmla="*/ 2645 w 3000"/>
                <a:gd name="T27" fmla="*/ 3631 h 4218"/>
                <a:gd name="T28" fmla="*/ 2701 w 3000"/>
                <a:gd name="T29" fmla="*/ 3445 h 4218"/>
                <a:gd name="T30" fmla="*/ 2730 w 3000"/>
                <a:gd name="T31" fmla="*/ 3089 h 4218"/>
                <a:gd name="T32" fmla="*/ 2609 w 3000"/>
                <a:gd name="T33" fmla="*/ 2357 h 4218"/>
                <a:gd name="T34" fmla="*/ 2358 w 3000"/>
                <a:gd name="T35" fmla="*/ 1704 h 4218"/>
                <a:gd name="T36" fmla="*/ 2114 w 3000"/>
                <a:gd name="T37" fmla="*/ 1295 h 4218"/>
                <a:gd name="T38" fmla="*/ 1788 w 3000"/>
                <a:gd name="T39" fmla="*/ 873 h 4218"/>
                <a:gd name="T40" fmla="*/ 1447 w 3000"/>
                <a:gd name="T41" fmla="*/ 546 h 4218"/>
                <a:gd name="T42" fmla="*/ 1111 w 3000"/>
                <a:gd name="T43" fmla="*/ 334 h 4218"/>
                <a:gd name="T44" fmla="*/ 805 w 3000"/>
                <a:gd name="T45" fmla="*/ 253 h 4218"/>
                <a:gd name="T46" fmla="*/ 2409 w 3000"/>
                <a:gd name="T47" fmla="*/ 4190 h 4218"/>
                <a:gd name="T48" fmla="*/ 2106 w 3000"/>
                <a:gd name="T49" fmla="*/ 4214 h 4218"/>
                <a:gd name="T50" fmla="*/ 1716 w 3000"/>
                <a:gd name="T51" fmla="*/ 4093 h 4218"/>
                <a:gd name="T52" fmla="*/ 1316 w 3000"/>
                <a:gd name="T53" fmla="*/ 3825 h 4218"/>
                <a:gd name="T54" fmla="*/ 927 w 3000"/>
                <a:gd name="T55" fmla="*/ 3429 h 4218"/>
                <a:gd name="T56" fmla="*/ 572 w 3000"/>
                <a:gd name="T57" fmla="*/ 2919 h 4218"/>
                <a:gd name="T58" fmla="*/ 343 w 3000"/>
                <a:gd name="T59" fmla="*/ 2482 h 4218"/>
                <a:gd name="T60" fmla="*/ 59 w 3000"/>
                <a:gd name="T61" fmla="*/ 1629 h 4218"/>
                <a:gd name="T62" fmla="*/ 0 w 3000"/>
                <a:gd name="T63" fmla="*/ 1044 h 4218"/>
                <a:gd name="T64" fmla="*/ 37 w 3000"/>
                <a:gd name="T65" fmla="*/ 703 h 4218"/>
                <a:gd name="T66" fmla="*/ 95 w 3000"/>
                <a:gd name="T67" fmla="*/ 510 h 4218"/>
                <a:gd name="T68" fmla="*/ 220 w 3000"/>
                <a:gd name="T69" fmla="*/ 291 h 4218"/>
                <a:gd name="T70" fmla="*/ 423 w 3000"/>
                <a:gd name="T71" fmla="*/ 105 h 4218"/>
                <a:gd name="T72" fmla="*/ 669 w 3000"/>
                <a:gd name="T73" fmla="*/ 10 h 4218"/>
                <a:gd name="T74" fmla="*/ 1065 w 3000"/>
                <a:gd name="T75" fmla="*/ 41 h 4218"/>
                <a:gd name="T76" fmla="*/ 1487 w 3000"/>
                <a:gd name="T77" fmla="*/ 246 h 4218"/>
                <a:gd name="T78" fmla="*/ 1908 w 3000"/>
                <a:gd name="T79" fmla="*/ 605 h 4218"/>
                <a:gd name="T80" fmla="*/ 2301 w 3000"/>
                <a:gd name="T81" fmla="*/ 1099 h 4218"/>
                <a:gd name="T82" fmla="*/ 2589 w 3000"/>
                <a:gd name="T83" fmla="*/ 1602 h 4218"/>
                <a:gd name="T84" fmla="*/ 2872 w 3000"/>
                <a:gd name="T85" fmla="*/ 2321 h 4218"/>
                <a:gd name="T86" fmla="*/ 2999 w 3000"/>
                <a:gd name="T87" fmla="*/ 3061 h 4218"/>
                <a:gd name="T88" fmla="*/ 2983 w 3000"/>
                <a:gd name="T89" fmla="*/ 3417 h 4218"/>
                <a:gd name="T90" fmla="*/ 2921 w 3000"/>
                <a:gd name="T91" fmla="*/ 3677 h 4218"/>
                <a:gd name="T92" fmla="*/ 2829 w 3000"/>
                <a:gd name="T93" fmla="*/ 3871 h 4218"/>
                <a:gd name="T94" fmla="*/ 2671 w 3000"/>
                <a:gd name="T95" fmla="*/ 4053 h 4218"/>
                <a:gd name="T96" fmla="*/ 2511 w 3000"/>
                <a:gd name="T97" fmla="*/ 4164 h 4218"/>
                <a:gd name="T98" fmla="*/ 2409 w 3000"/>
                <a:gd name="T99" fmla="*/ 4190 h 4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00" h="4218">
                  <a:moveTo>
                    <a:pt x="668" y="270"/>
                  </a:moveTo>
                  <a:lnTo>
                    <a:pt x="649" y="273"/>
                  </a:lnTo>
                  <a:lnTo>
                    <a:pt x="620" y="292"/>
                  </a:lnTo>
                  <a:lnTo>
                    <a:pt x="618" y="296"/>
                  </a:lnTo>
                  <a:lnTo>
                    <a:pt x="579" y="317"/>
                  </a:lnTo>
                  <a:lnTo>
                    <a:pt x="505" y="374"/>
                  </a:lnTo>
                  <a:lnTo>
                    <a:pt x="438" y="451"/>
                  </a:lnTo>
                  <a:lnTo>
                    <a:pt x="383" y="547"/>
                  </a:lnTo>
                  <a:lnTo>
                    <a:pt x="361" y="603"/>
                  </a:lnTo>
                  <a:lnTo>
                    <a:pt x="348" y="645"/>
                  </a:lnTo>
                  <a:lnTo>
                    <a:pt x="325" y="733"/>
                  </a:lnTo>
                  <a:lnTo>
                    <a:pt x="310" y="828"/>
                  </a:lnTo>
                  <a:lnTo>
                    <a:pt x="299" y="929"/>
                  </a:lnTo>
                  <a:lnTo>
                    <a:pt x="297" y="1090"/>
                  </a:lnTo>
                  <a:lnTo>
                    <a:pt x="314" y="1321"/>
                  </a:lnTo>
                  <a:lnTo>
                    <a:pt x="356" y="1566"/>
                  </a:lnTo>
                  <a:lnTo>
                    <a:pt x="417" y="1821"/>
                  </a:lnTo>
                  <a:lnTo>
                    <a:pt x="502" y="2082"/>
                  </a:lnTo>
                  <a:lnTo>
                    <a:pt x="608" y="2344"/>
                  </a:lnTo>
                  <a:lnTo>
                    <a:pt x="668" y="2474"/>
                  </a:lnTo>
                  <a:lnTo>
                    <a:pt x="716" y="2564"/>
                  </a:lnTo>
                  <a:lnTo>
                    <a:pt x="813" y="2739"/>
                  </a:lnTo>
                  <a:lnTo>
                    <a:pt x="917" y="2903"/>
                  </a:lnTo>
                  <a:lnTo>
                    <a:pt x="1025" y="3060"/>
                  </a:lnTo>
                  <a:lnTo>
                    <a:pt x="1137" y="3204"/>
                  </a:lnTo>
                  <a:lnTo>
                    <a:pt x="1253" y="3338"/>
                  </a:lnTo>
                  <a:lnTo>
                    <a:pt x="1371" y="3461"/>
                  </a:lnTo>
                  <a:lnTo>
                    <a:pt x="1489" y="3570"/>
                  </a:lnTo>
                  <a:lnTo>
                    <a:pt x="1608" y="3667"/>
                  </a:lnTo>
                  <a:lnTo>
                    <a:pt x="1726" y="3749"/>
                  </a:lnTo>
                  <a:lnTo>
                    <a:pt x="1843" y="3815"/>
                  </a:lnTo>
                  <a:lnTo>
                    <a:pt x="1957" y="3867"/>
                  </a:lnTo>
                  <a:lnTo>
                    <a:pt x="2066" y="3901"/>
                  </a:lnTo>
                  <a:lnTo>
                    <a:pt x="2171" y="3919"/>
                  </a:lnTo>
                  <a:lnTo>
                    <a:pt x="2272" y="3919"/>
                  </a:lnTo>
                  <a:lnTo>
                    <a:pt x="2365" y="3900"/>
                  </a:lnTo>
                  <a:lnTo>
                    <a:pt x="2409" y="3883"/>
                  </a:lnTo>
                  <a:lnTo>
                    <a:pt x="2409" y="3883"/>
                  </a:lnTo>
                  <a:lnTo>
                    <a:pt x="2448" y="3861"/>
                  </a:lnTo>
                  <a:lnTo>
                    <a:pt x="2522" y="3803"/>
                  </a:lnTo>
                  <a:lnTo>
                    <a:pt x="2589" y="3727"/>
                  </a:lnTo>
                  <a:lnTo>
                    <a:pt x="2645" y="3631"/>
                  </a:lnTo>
                  <a:lnTo>
                    <a:pt x="2665" y="3574"/>
                  </a:lnTo>
                  <a:lnTo>
                    <a:pt x="2679" y="3533"/>
                  </a:lnTo>
                  <a:lnTo>
                    <a:pt x="2701" y="3445"/>
                  </a:lnTo>
                  <a:lnTo>
                    <a:pt x="2717" y="3350"/>
                  </a:lnTo>
                  <a:lnTo>
                    <a:pt x="2727" y="3249"/>
                  </a:lnTo>
                  <a:lnTo>
                    <a:pt x="2730" y="3089"/>
                  </a:lnTo>
                  <a:lnTo>
                    <a:pt x="2712" y="2857"/>
                  </a:lnTo>
                  <a:lnTo>
                    <a:pt x="2672" y="2612"/>
                  </a:lnTo>
                  <a:lnTo>
                    <a:pt x="2609" y="2357"/>
                  </a:lnTo>
                  <a:lnTo>
                    <a:pt x="2524" y="2097"/>
                  </a:lnTo>
                  <a:lnTo>
                    <a:pt x="2419" y="1835"/>
                  </a:lnTo>
                  <a:lnTo>
                    <a:pt x="2358" y="1704"/>
                  </a:lnTo>
                  <a:lnTo>
                    <a:pt x="2312" y="1619"/>
                  </a:lnTo>
                  <a:lnTo>
                    <a:pt x="2216" y="1453"/>
                  </a:lnTo>
                  <a:lnTo>
                    <a:pt x="2114" y="1295"/>
                  </a:lnTo>
                  <a:lnTo>
                    <a:pt x="2008" y="1145"/>
                  </a:lnTo>
                  <a:lnTo>
                    <a:pt x="1899" y="1004"/>
                  </a:lnTo>
                  <a:lnTo>
                    <a:pt x="1788" y="873"/>
                  </a:lnTo>
                  <a:lnTo>
                    <a:pt x="1674" y="753"/>
                  </a:lnTo>
                  <a:lnTo>
                    <a:pt x="1561" y="644"/>
                  </a:lnTo>
                  <a:lnTo>
                    <a:pt x="1447" y="546"/>
                  </a:lnTo>
                  <a:lnTo>
                    <a:pt x="1333" y="462"/>
                  </a:lnTo>
                  <a:lnTo>
                    <a:pt x="1222" y="390"/>
                  </a:lnTo>
                  <a:lnTo>
                    <a:pt x="1111" y="334"/>
                  </a:lnTo>
                  <a:lnTo>
                    <a:pt x="1006" y="291"/>
                  </a:lnTo>
                  <a:lnTo>
                    <a:pt x="903" y="265"/>
                  </a:lnTo>
                  <a:lnTo>
                    <a:pt x="805" y="253"/>
                  </a:lnTo>
                  <a:lnTo>
                    <a:pt x="713" y="260"/>
                  </a:lnTo>
                  <a:lnTo>
                    <a:pt x="668" y="270"/>
                  </a:lnTo>
                  <a:close/>
                  <a:moveTo>
                    <a:pt x="2409" y="4190"/>
                  </a:moveTo>
                  <a:lnTo>
                    <a:pt x="2351" y="4204"/>
                  </a:lnTo>
                  <a:lnTo>
                    <a:pt x="2232" y="4218"/>
                  </a:lnTo>
                  <a:lnTo>
                    <a:pt x="2106" y="4214"/>
                  </a:lnTo>
                  <a:lnTo>
                    <a:pt x="1978" y="4191"/>
                  </a:lnTo>
                  <a:lnTo>
                    <a:pt x="1849" y="4151"/>
                  </a:lnTo>
                  <a:lnTo>
                    <a:pt x="1716" y="4093"/>
                  </a:lnTo>
                  <a:lnTo>
                    <a:pt x="1582" y="4020"/>
                  </a:lnTo>
                  <a:lnTo>
                    <a:pt x="1448" y="3930"/>
                  </a:lnTo>
                  <a:lnTo>
                    <a:pt x="1316" y="3825"/>
                  </a:lnTo>
                  <a:lnTo>
                    <a:pt x="1183" y="3707"/>
                  </a:lnTo>
                  <a:lnTo>
                    <a:pt x="1054" y="3574"/>
                  </a:lnTo>
                  <a:lnTo>
                    <a:pt x="927" y="3429"/>
                  </a:lnTo>
                  <a:lnTo>
                    <a:pt x="803" y="3270"/>
                  </a:lnTo>
                  <a:lnTo>
                    <a:pt x="685" y="3100"/>
                  </a:lnTo>
                  <a:lnTo>
                    <a:pt x="572" y="2919"/>
                  </a:lnTo>
                  <a:lnTo>
                    <a:pt x="464" y="2727"/>
                  </a:lnTo>
                  <a:lnTo>
                    <a:pt x="413" y="2626"/>
                  </a:lnTo>
                  <a:lnTo>
                    <a:pt x="343" y="2482"/>
                  </a:lnTo>
                  <a:lnTo>
                    <a:pt x="223" y="2194"/>
                  </a:lnTo>
                  <a:lnTo>
                    <a:pt x="128" y="1909"/>
                  </a:lnTo>
                  <a:lnTo>
                    <a:pt x="59" y="1629"/>
                  </a:lnTo>
                  <a:lnTo>
                    <a:pt x="16" y="1360"/>
                  </a:lnTo>
                  <a:lnTo>
                    <a:pt x="1" y="1168"/>
                  </a:lnTo>
                  <a:lnTo>
                    <a:pt x="0" y="1044"/>
                  </a:lnTo>
                  <a:lnTo>
                    <a:pt x="6" y="925"/>
                  </a:lnTo>
                  <a:lnTo>
                    <a:pt x="19" y="811"/>
                  </a:lnTo>
                  <a:lnTo>
                    <a:pt x="37" y="703"/>
                  </a:lnTo>
                  <a:lnTo>
                    <a:pt x="63" y="600"/>
                  </a:lnTo>
                  <a:lnTo>
                    <a:pt x="81" y="551"/>
                  </a:lnTo>
                  <a:lnTo>
                    <a:pt x="95" y="510"/>
                  </a:lnTo>
                  <a:lnTo>
                    <a:pt x="131" y="430"/>
                  </a:lnTo>
                  <a:lnTo>
                    <a:pt x="173" y="357"/>
                  </a:lnTo>
                  <a:lnTo>
                    <a:pt x="220" y="291"/>
                  </a:lnTo>
                  <a:lnTo>
                    <a:pt x="274" y="232"/>
                  </a:lnTo>
                  <a:lnTo>
                    <a:pt x="331" y="177"/>
                  </a:lnTo>
                  <a:lnTo>
                    <a:pt x="423" y="105"/>
                  </a:lnTo>
                  <a:lnTo>
                    <a:pt x="489" y="66"/>
                  </a:lnTo>
                  <a:lnTo>
                    <a:pt x="547" y="41"/>
                  </a:lnTo>
                  <a:lnTo>
                    <a:pt x="669" y="10"/>
                  </a:lnTo>
                  <a:lnTo>
                    <a:pt x="798" y="0"/>
                  </a:lnTo>
                  <a:lnTo>
                    <a:pt x="930" y="11"/>
                  </a:lnTo>
                  <a:lnTo>
                    <a:pt x="1065" y="41"/>
                  </a:lnTo>
                  <a:lnTo>
                    <a:pt x="1205" y="92"/>
                  </a:lnTo>
                  <a:lnTo>
                    <a:pt x="1346" y="159"/>
                  </a:lnTo>
                  <a:lnTo>
                    <a:pt x="1487" y="246"/>
                  </a:lnTo>
                  <a:lnTo>
                    <a:pt x="1628" y="348"/>
                  </a:lnTo>
                  <a:lnTo>
                    <a:pt x="1769" y="469"/>
                  </a:lnTo>
                  <a:lnTo>
                    <a:pt x="1908" y="605"/>
                  </a:lnTo>
                  <a:lnTo>
                    <a:pt x="2043" y="755"/>
                  </a:lnTo>
                  <a:lnTo>
                    <a:pt x="2174" y="920"/>
                  </a:lnTo>
                  <a:lnTo>
                    <a:pt x="2301" y="1099"/>
                  </a:lnTo>
                  <a:lnTo>
                    <a:pt x="2422" y="1291"/>
                  </a:lnTo>
                  <a:lnTo>
                    <a:pt x="2535" y="1495"/>
                  </a:lnTo>
                  <a:lnTo>
                    <a:pt x="2589" y="1602"/>
                  </a:lnTo>
                  <a:lnTo>
                    <a:pt x="2658" y="1746"/>
                  </a:lnTo>
                  <a:lnTo>
                    <a:pt x="2779" y="2036"/>
                  </a:lnTo>
                  <a:lnTo>
                    <a:pt x="2872" y="2321"/>
                  </a:lnTo>
                  <a:lnTo>
                    <a:pt x="2943" y="2600"/>
                  </a:lnTo>
                  <a:lnTo>
                    <a:pt x="2986" y="2870"/>
                  </a:lnTo>
                  <a:lnTo>
                    <a:pt x="2999" y="3061"/>
                  </a:lnTo>
                  <a:lnTo>
                    <a:pt x="3000" y="3185"/>
                  </a:lnTo>
                  <a:lnTo>
                    <a:pt x="2996" y="3303"/>
                  </a:lnTo>
                  <a:lnTo>
                    <a:pt x="2983" y="3417"/>
                  </a:lnTo>
                  <a:lnTo>
                    <a:pt x="2964" y="3527"/>
                  </a:lnTo>
                  <a:lnTo>
                    <a:pt x="2937" y="3629"/>
                  </a:lnTo>
                  <a:lnTo>
                    <a:pt x="2921" y="3677"/>
                  </a:lnTo>
                  <a:lnTo>
                    <a:pt x="2907" y="3720"/>
                  </a:lnTo>
                  <a:lnTo>
                    <a:pt x="2871" y="3799"/>
                  </a:lnTo>
                  <a:lnTo>
                    <a:pt x="2829" y="3871"/>
                  </a:lnTo>
                  <a:lnTo>
                    <a:pt x="2780" y="3937"/>
                  </a:lnTo>
                  <a:lnTo>
                    <a:pt x="2728" y="3998"/>
                  </a:lnTo>
                  <a:lnTo>
                    <a:pt x="2671" y="4053"/>
                  </a:lnTo>
                  <a:lnTo>
                    <a:pt x="2579" y="4123"/>
                  </a:lnTo>
                  <a:lnTo>
                    <a:pt x="2511" y="4164"/>
                  </a:lnTo>
                  <a:lnTo>
                    <a:pt x="2511" y="4164"/>
                  </a:lnTo>
                  <a:lnTo>
                    <a:pt x="2492" y="4164"/>
                  </a:lnTo>
                  <a:lnTo>
                    <a:pt x="2445" y="4174"/>
                  </a:lnTo>
                  <a:lnTo>
                    <a:pt x="2409" y="4190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8">
              <a:extLst>
                <a:ext uri="{FF2B5EF4-FFF2-40B4-BE49-F238E27FC236}">
                  <a16:creationId xmlns:a16="http://schemas.microsoft.com/office/drawing/2014/main" id="{099FB3C6-97A6-F946-A0E6-FA06A8BFF94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347028" y="1670521"/>
              <a:ext cx="224348" cy="319722"/>
            </a:xfrm>
            <a:custGeom>
              <a:avLst/>
              <a:gdLst>
                <a:gd name="T0" fmla="*/ 597 w 623"/>
                <a:gd name="T1" fmla="*/ 780 h 886"/>
                <a:gd name="T2" fmla="*/ 577 w 623"/>
                <a:gd name="T3" fmla="*/ 816 h 886"/>
                <a:gd name="T4" fmla="*/ 540 w 623"/>
                <a:gd name="T5" fmla="*/ 863 h 886"/>
                <a:gd name="T6" fmla="*/ 520 w 623"/>
                <a:gd name="T7" fmla="*/ 882 h 886"/>
                <a:gd name="T8" fmla="*/ 495 w 623"/>
                <a:gd name="T9" fmla="*/ 882 h 886"/>
                <a:gd name="T10" fmla="*/ 471 w 623"/>
                <a:gd name="T11" fmla="*/ 886 h 886"/>
                <a:gd name="T12" fmla="*/ 419 w 623"/>
                <a:gd name="T13" fmla="*/ 882 h 886"/>
                <a:gd name="T14" fmla="*/ 364 w 623"/>
                <a:gd name="T15" fmla="*/ 863 h 886"/>
                <a:gd name="T16" fmla="*/ 308 w 623"/>
                <a:gd name="T17" fmla="*/ 833 h 886"/>
                <a:gd name="T18" fmla="*/ 253 w 623"/>
                <a:gd name="T19" fmla="*/ 790 h 886"/>
                <a:gd name="T20" fmla="*/ 200 w 623"/>
                <a:gd name="T21" fmla="*/ 735 h 886"/>
                <a:gd name="T22" fmla="*/ 150 w 623"/>
                <a:gd name="T23" fmla="*/ 669 h 886"/>
                <a:gd name="T24" fmla="*/ 105 w 623"/>
                <a:gd name="T25" fmla="*/ 592 h 886"/>
                <a:gd name="T26" fmla="*/ 85 w 623"/>
                <a:gd name="T27" fmla="*/ 549 h 886"/>
                <a:gd name="T28" fmla="*/ 57 w 623"/>
                <a:gd name="T29" fmla="*/ 491 h 886"/>
                <a:gd name="T30" fmla="*/ 20 w 623"/>
                <a:gd name="T31" fmla="*/ 378 h 886"/>
                <a:gd name="T32" fmla="*/ 0 w 623"/>
                <a:gd name="T33" fmla="*/ 267 h 886"/>
                <a:gd name="T34" fmla="*/ 0 w 623"/>
                <a:gd name="T35" fmla="*/ 163 h 886"/>
                <a:gd name="T36" fmla="*/ 8 w 623"/>
                <a:gd name="T37" fmla="*/ 114 h 886"/>
                <a:gd name="T38" fmla="*/ 27 w 623"/>
                <a:gd name="T39" fmla="*/ 79 h 886"/>
                <a:gd name="T40" fmla="*/ 66 w 623"/>
                <a:gd name="T41" fmla="*/ 30 h 886"/>
                <a:gd name="T42" fmla="*/ 85 w 623"/>
                <a:gd name="T43" fmla="*/ 12 h 886"/>
                <a:gd name="T44" fmla="*/ 109 w 623"/>
                <a:gd name="T45" fmla="*/ 3 h 886"/>
                <a:gd name="T46" fmla="*/ 161 w 623"/>
                <a:gd name="T47" fmla="*/ 0 h 886"/>
                <a:gd name="T48" fmla="*/ 217 w 623"/>
                <a:gd name="T49" fmla="*/ 13 h 886"/>
                <a:gd name="T50" fmla="*/ 273 w 623"/>
                <a:gd name="T51" fmla="*/ 42 h 886"/>
                <a:gd name="T52" fmla="*/ 331 w 623"/>
                <a:gd name="T53" fmla="*/ 85 h 886"/>
                <a:gd name="T54" fmla="*/ 389 w 623"/>
                <a:gd name="T55" fmla="*/ 143 h 886"/>
                <a:gd name="T56" fmla="*/ 443 w 623"/>
                <a:gd name="T57" fmla="*/ 213 h 886"/>
                <a:gd name="T58" fmla="*/ 495 w 623"/>
                <a:gd name="T59" fmla="*/ 297 h 886"/>
                <a:gd name="T60" fmla="*/ 520 w 623"/>
                <a:gd name="T61" fmla="*/ 345 h 886"/>
                <a:gd name="T62" fmla="*/ 556 w 623"/>
                <a:gd name="T63" fmla="*/ 411 h 886"/>
                <a:gd name="T64" fmla="*/ 605 w 623"/>
                <a:gd name="T65" fmla="*/ 535 h 886"/>
                <a:gd name="T66" fmla="*/ 620 w 623"/>
                <a:gd name="T67" fmla="*/ 618 h 886"/>
                <a:gd name="T68" fmla="*/ 623 w 623"/>
                <a:gd name="T69" fmla="*/ 670 h 886"/>
                <a:gd name="T70" fmla="*/ 618 w 623"/>
                <a:gd name="T71" fmla="*/ 718 h 886"/>
                <a:gd name="T72" fmla="*/ 606 w 623"/>
                <a:gd name="T73" fmla="*/ 761 h 886"/>
                <a:gd name="T74" fmla="*/ 597 w 623"/>
                <a:gd name="T75" fmla="*/ 78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3" h="886">
                  <a:moveTo>
                    <a:pt x="597" y="780"/>
                  </a:moveTo>
                  <a:lnTo>
                    <a:pt x="577" y="816"/>
                  </a:lnTo>
                  <a:lnTo>
                    <a:pt x="540" y="863"/>
                  </a:lnTo>
                  <a:lnTo>
                    <a:pt x="520" y="882"/>
                  </a:lnTo>
                  <a:lnTo>
                    <a:pt x="495" y="882"/>
                  </a:lnTo>
                  <a:lnTo>
                    <a:pt x="471" y="886"/>
                  </a:lnTo>
                  <a:lnTo>
                    <a:pt x="419" y="882"/>
                  </a:lnTo>
                  <a:lnTo>
                    <a:pt x="364" y="863"/>
                  </a:lnTo>
                  <a:lnTo>
                    <a:pt x="308" y="833"/>
                  </a:lnTo>
                  <a:lnTo>
                    <a:pt x="253" y="790"/>
                  </a:lnTo>
                  <a:lnTo>
                    <a:pt x="200" y="735"/>
                  </a:lnTo>
                  <a:lnTo>
                    <a:pt x="150" y="669"/>
                  </a:lnTo>
                  <a:lnTo>
                    <a:pt x="105" y="592"/>
                  </a:lnTo>
                  <a:lnTo>
                    <a:pt x="85" y="549"/>
                  </a:lnTo>
                  <a:lnTo>
                    <a:pt x="57" y="491"/>
                  </a:lnTo>
                  <a:lnTo>
                    <a:pt x="20" y="378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8" y="114"/>
                  </a:lnTo>
                  <a:lnTo>
                    <a:pt x="27" y="79"/>
                  </a:lnTo>
                  <a:lnTo>
                    <a:pt x="66" y="30"/>
                  </a:lnTo>
                  <a:lnTo>
                    <a:pt x="85" y="12"/>
                  </a:lnTo>
                  <a:lnTo>
                    <a:pt x="109" y="3"/>
                  </a:lnTo>
                  <a:lnTo>
                    <a:pt x="161" y="0"/>
                  </a:lnTo>
                  <a:lnTo>
                    <a:pt x="217" y="13"/>
                  </a:lnTo>
                  <a:lnTo>
                    <a:pt x="273" y="42"/>
                  </a:lnTo>
                  <a:lnTo>
                    <a:pt x="331" y="85"/>
                  </a:lnTo>
                  <a:lnTo>
                    <a:pt x="389" y="143"/>
                  </a:lnTo>
                  <a:lnTo>
                    <a:pt x="443" y="213"/>
                  </a:lnTo>
                  <a:lnTo>
                    <a:pt x="495" y="297"/>
                  </a:lnTo>
                  <a:lnTo>
                    <a:pt x="520" y="345"/>
                  </a:lnTo>
                  <a:lnTo>
                    <a:pt x="556" y="411"/>
                  </a:lnTo>
                  <a:lnTo>
                    <a:pt x="605" y="535"/>
                  </a:lnTo>
                  <a:lnTo>
                    <a:pt x="620" y="618"/>
                  </a:lnTo>
                  <a:lnTo>
                    <a:pt x="623" y="670"/>
                  </a:lnTo>
                  <a:lnTo>
                    <a:pt x="618" y="718"/>
                  </a:lnTo>
                  <a:lnTo>
                    <a:pt x="606" y="761"/>
                  </a:lnTo>
                  <a:lnTo>
                    <a:pt x="597" y="78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69">
              <a:extLst>
                <a:ext uri="{FF2B5EF4-FFF2-40B4-BE49-F238E27FC236}">
                  <a16:creationId xmlns:a16="http://schemas.microsoft.com/office/drawing/2014/main" id="{4D73EB46-B6D9-BF42-BECC-4F6C4054C18A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728769" y="2436726"/>
              <a:ext cx="1025278" cy="1315737"/>
            </a:xfrm>
            <a:custGeom>
              <a:avLst/>
              <a:gdLst>
                <a:gd name="T0" fmla="*/ 1808 w 2840"/>
                <a:gd name="T1" fmla="*/ 582 h 3640"/>
                <a:gd name="T2" fmla="*/ 1922 w 2840"/>
                <a:gd name="T3" fmla="*/ 362 h 3640"/>
                <a:gd name="T4" fmla="*/ 1945 w 2840"/>
                <a:gd name="T5" fmla="*/ 336 h 3640"/>
                <a:gd name="T6" fmla="*/ 2125 w 2840"/>
                <a:gd name="T7" fmla="*/ 490 h 3640"/>
                <a:gd name="T8" fmla="*/ 2189 w 2840"/>
                <a:gd name="T9" fmla="*/ 454 h 3640"/>
                <a:gd name="T10" fmla="*/ 2253 w 2840"/>
                <a:gd name="T11" fmla="*/ 336 h 3640"/>
                <a:gd name="T12" fmla="*/ 2282 w 2840"/>
                <a:gd name="T13" fmla="*/ 190 h 3640"/>
                <a:gd name="T14" fmla="*/ 2253 w 2840"/>
                <a:gd name="T15" fmla="*/ 157 h 3640"/>
                <a:gd name="T16" fmla="*/ 1843 w 2840"/>
                <a:gd name="T17" fmla="*/ 3 h 3640"/>
                <a:gd name="T18" fmla="*/ 1783 w 2840"/>
                <a:gd name="T19" fmla="*/ 9 h 3640"/>
                <a:gd name="T20" fmla="*/ 1688 w 2840"/>
                <a:gd name="T21" fmla="*/ 79 h 3640"/>
                <a:gd name="T22" fmla="*/ 1586 w 2840"/>
                <a:gd name="T23" fmla="*/ 245 h 3640"/>
                <a:gd name="T24" fmla="*/ 1408 w 2840"/>
                <a:gd name="T25" fmla="*/ 566 h 3640"/>
                <a:gd name="T26" fmla="*/ 1258 w 2840"/>
                <a:gd name="T27" fmla="*/ 758 h 3640"/>
                <a:gd name="T28" fmla="*/ 1203 w 2840"/>
                <a:gd name="T29" fmla="*/ 873 h 3640"/>
                <a:gd name="T30" fmla="*/ 1235 w 2840"/>
                <a:gd name="T31" fmla="*/ 1186 h 3640"/>
                <a:gd name="T32" fmla="*/ 1303 w 2840"/>
                <a:gd name="T33" fmla="*/ 1731 h 3640"/>
                <a:gd name="T34" fmla="*/ 1304 w 2840"/>
                <a:gd name="T35" fmla="*/ 1820 h 3640"/>
                <a:gd name="T36" fmla="*/ 1278 w 2840"/>
                <a:gd name="T37" fmla="*/ 1925 h 3640"/>
                <a:gd name="T38" fmla="*/ 1222 w 2840"/>
                <a:gd name="T39" fmla="*/ 2024 h 3640"/>
                <a:gd name="T40" fmla="*/ 1144 w 2840"/>
                <a:gd name="T41" fmla="*/ 2101 h 3640"/>
                <a:gd name="T42" fmla="*/ 1075 w 2840"/>
                <a:gd name="T43" fmla="*/ 2130 h 3640"/>
                <a:gd name="T44" fmla="*/ 930 w 2840"/>
                <a:gd name="T45" fmla="*/ 2189 h 3640"/>
                <a:gd name="T46" fmla="*/ 118 w 2840"/>
                <a:gd name="T47" fmla="*/ 2625 h 3640"/>
                <a:gd name="T48" fmla="*/ 384 w 2840"/>
                <a:gd name="T49" fmla="*/ 3640 h 3640"/>
                <a:gd name="T50" fmla="*/ 1126 w 2840"/>
                <a:gd name="T51" fmla="*/ 3076 h 3640"/>
                <a:gd name="T52" fmla="*/ 1339 w 2840"/>
                <a:gd name="T53" fmla="*/ 2932 h 3640"/>
                <a:gd name="T54" fmla="*/ 1786 w 2840"/>
                <a:gd name="T55" fmla="*/ 2671 h 3640"/>
                <a:gd name="T56" fmla="*/ 2034 w 2840"/>
                <a:gd name="T57" fmla="*/ 2500 h 3640"/>
                <a:gd name="T58" fmla="*/ 2110 w 2840"/>
                <a:gd name="T59" fmla="*/ 2424 h 3640"/>
                <a:gd name="T60" fmla="*/ 2215 w 2840"/>
                <a:gd name="T61" fmla="*/ 2277 h 3640"/>
                <a:gd name="T62" fmla="*/ 2299 w 2840"/>
                <a:gd name="T63" fmla="*/ 2076 h 3640"/>
                <a:gd name="T64" fmla="*/ 2405 w 2840"/>
                <a:gd name="T65" fmla="*/ 1745 h 3640"/>
                <a:gd name="T66" fmla="*/ 2500 w 2840"/>
                <a:gd name="T67" fmla="*/ 1465 h 3640"/>
                <a:gd name="T68" fmla="*/ 2560 w 2840"/>
                <a:gd name="T69" fmla="*/ 1334 h 3640"/>
                <a:gd name="T70" fmla="*/ 2693 w 2840"/>
                <a:gd name="T71" fmla="*/ 1287 h 3640"/>
                <a:gd name="T72" fmla="*/ 2737 w 2840"/>
                <a:gd name="T73" fmla="*/ 1359 h 3640"/>
                <a:gd name="T74" fmla="*/ 2745 w 2840"/>
                <a:gd name="T75" fmla="*/ 1389 h 3640"/>
                <a:gd name="T76" fmla="*/ 2804 w 2840"/>
                <a:gd name="T77" fmla="*/ 1360 h 3640"/>
                <a:gd name="T78" fmla="*/ 2824 w 2840"/>
                <a:gd name="T79" fmla="*/ 1301 h 3640"/>
                <a:gd name="T80" fmla="*/ 2840 w 2840"/>
                <a:gd name="T81" fmla="*/ 1056 h 3640"/>
                <a:gd name="T82" fmla="*/ 2837 w 2840"/>
                <a:gd name="T83" fmla="*/ 1014 h 3640"/>
                <a:gd name="T84" fmla="*/ 2777 w 2840"/>
                <a:gd name="T85" fmla="*/ 934 h 3640"/>
                <a:gd name="T86" fmla="*/ 2738 w 2840"/>
                <a:gd name="T87" fmla="*/ 925 h 3640"/>
                <a:gd name="T88" fmla="*/ 2738 w 2840"/>
                <a:gd name="T89" fmla="*/ 826 h 3640"/>
                <a:gd name="T90" fmla="*/ 2701 w 2840"/>
                <a:gd name="T91" fmla="*/ 756 h 3640"/>
                <a:gd name="T92" fmla="*/ 2673 w 2840"/>
                <a:gd name="T93" fmla="*/ 736 h 3640"/>
                <a:gd name="T94" fmla="*/ 2588 w 2840"/>
                <a:gd name="T95" fmla="*/ 722 h 3640"/>
                <a:gd name="T96" fmla="*/ 2483 w 2840"/>
                <a:gd name="T97" fmla="*/ 746 h 3640"/>
                <a:gd name="T98" fmla="*/ 2529 w 2840"/>
                <a:gd name="T99" fmla="*/ 625 h 3640"/>
                <a:gd name="T100" fmla="*/ 2535 w 2840"/>
                <a:gd name="T101" fmla="*/ 542 h 3640"/>
                <a:gd name="T102" fmla="*/ 2508 w 2840"/>
                <a:gd name="T103" fmla="*/ 490 h 3640"/>
                <a:gd name="T104" fmla="*/ 2413 w 2840"/>
                <a:gd name="T105" fmla="*/ 432 h 3640"/>
                <a:gd name="T106" fmla="*/ 2264 w 2840"/>
                <a:gd name="T107" fmla="*/ 429 h 3640"/>
                <a:gd name="T108" fmla="*/ 2181 w 2840"/>
                <a:gd name="T109" fmla="*/ 452 h 3640"/>
                <a:gd name="T110" fmla="*/ 1832 w 2840"/>
                <a:gd name="T111" fmla="*/ 598 h 3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0" h="3640">
                  <a:moveTo>
                    <a:pt x="1792" y="618"/>
                  </a:moveTo>
                  <a:lnTo>
                    <a:pt x="1808" y="582"/>
                  </a:lnTo>
                  <a:lnTo>
                    <a:pt x="1886" y="424"/>
                  </a:lnTo>
                  <a:lnTo>
                    <a:pt x="1922" y="362"/>
                  </a:lnTo>
                  <a:lnTo>
                    <a:pt x="1939" y="339"/>
                  </a:lnTo>
                  <a:lnTo>
                    <a:pt x="1945" y="336"/>
                  </a:lnTo>
                  <a:lnTo>
                    <a:pt x="2022" y="336"/>
                  </a:lnTo>
                  <a:lnTo>
                    <a:pt x="2125" y="490"/>
                  </a:lnTo>
                  <a:lnTo>
                    <a:pt x="2133" y="490"/>
                  </a:lnTo>
                  <a:lnTo>
                    <a:pt x="2189" y="454"/>
                  </a:lnTo>
                  <a:lnTo>
                    <a:pt x="2233" y="389"/>
                  </a:lnTo>
                  <a:lnTo>
                    <a:pt x="2253" y="336"/>
                  </a:lnTo>
                  <a:lnTo>
                    <a:pt x="2272" y="252"/>
                  </a:lnTo>
                  <a:lnTo>
                    <a:pt x="2282" y="190"/>
                  </a:lnTo>
                  <a:lnTo>
                    <a:pt x="2269" y="166"/>
                  </a:lnTo>
                  <a:lnTo>
                    <a:pt x="2253" y="157"/>
                  </a:lnTo>
                  <a:lnTo>
                    <a:pt x="2022" y="66"/>
                  </a:lnTo>
                  <a:lnTo>
                    <a:pt x="1843" y="3"/>
                  </a:lnTo>
                  <a:lnTo>
                    <a:pt x="1837" y="0"/>
                  </a:lnTo>
                  <a:lnTo>
                    <a:pt x="1783" y="9"/>
                  </a:lnTo>
                  <a:lnTo>
                    <a:pt x="1726" y="45"/>
                  </a:lnTo>
                  <a:lnTo>
                    <a:pt x="1688" y="79"/>
                  </a:lnTo>
                  <a:lnTo>
                    <a:pt x="1658" y="123"/>
                  </a:lnTo>
                  <a:lnTo>
                    <a:pt x="1586" y="245"/>
                  </a:lnTo>
                  <a:lnTo>
                    <a:pt x="1471" y="454"/>
                  </a:lnTo>
                  <a:lnTo>
                    <a:pt x="1408" y="566"/>
                  </a:lnTo>
                  <a:lnTo>
                    <a:pt x="1347" y="643"/>
                  </a:lnTo>
                  <a:lnTo>
                    <a:pt x="1258" y="758"/>
                  </a:lnTo>
                  <a:lnTo>
                    <a:pt x="1215" y="836"/>
                  </a:lnTo>
                  <a:lnTo>
                    <a:pt x="1203" y="873"/>
                  </a:lnTo>
                  <a:lnTo>
                    <a:pt x="1206" y="938"/>
                  </a:lnTo>
                  <a:lnTo>
                    <a:pt x="1235" y="1186"/>
                  </a:lnTo>
                  <a:lnTo>
                    <a:pt x="1274" y="1484"/>
                  </a:lnTo>
                  <a:lnTo>
                    <a:pt x="1303" y="1731"/>
                  </a:lnTo>
                  <a:lnTo>
                    <a:pt x="1305" y="1795"/>
                  </a:lnTo>
                  <a:lnTo>
                    <a:pt x="1304" y="1820"/>
                  </a:lnTo>
                  <a:lnTo>
                    <a:pt x="1295" y="1872"/>
                  </a:lnTo>
                  <a:lnTo>
                    <a:pt x="1278" y="1925"/>
                  </a:lnTo>
                  <a:lnTo>
                    <a:pt x="1254" y="1977"/>
                  </a:lnTo>
                  <a:lnTo>
                    <a:pt x="1222" y="2024"/>
                  </a:lnTo>
                  <a:lnTo>
                    <a:pt x="1185" y="2066"/>
                  </a:lnTo>
                  <a:lnTo>
                    <a:pt x="1144" y="2101"/>
                  </a:lnTo>
                  <a:lnTo>
                    <a:pt x="1098" y="2122"/>
                  </a:lnTo>
                  <a:lnTo>
                    <a:pt x="1075" y="2130"/>
                  </a:lnTo>
                  <a:lnTo>
                    <a:pt x="1045" y="2138"/>
                  </a:lnTo>
                  <a:lnTo>
                    <a:pt x="930" y="2189"/>
                  </a:lnTo>
                  <a:lnTo>
                    <a:pt x="681" y="2317"/>
                  </a:lnTo>
                  <a:lnTo>
                    <a:pt x="118" y="2625"/>
                  </a:lnTo>
                  <a:lnTo>
                    <a:pt x="0" y="2693"/>
                  </a:lnTo>
                  <a:lnTo>
                    <a:pt x="384" y="3640"/>
                  </a:lnTo>
                  <a:lnTo>
                    <a:pt x="563" y="3500"/>
                  </a:lnTo>
                  <a:lnTo>
                    <a:pt x="1126" y="3076"/>
                  </a:lnTo>
                  <a:lnTo>
                    <a:pt x="1197" y="3026"/>
                  </a:lnTo>
                  <a:lnTo>
                    <a:pt x="1339" y="2932"/>
                  </a:lnTo>
                  <a:lnTo>
                    <a:pt x="1542" y="2811"/>
                  </a:lnTo>
                  <a:lnTo>
                    <a:pt x="1786" y="2671"/>
                  </a:lnTo>
                  <a:lnTo>
                    <a:pt x="1943" y="2571"/>
                  </a:lnTo>
                  <a:lnTo>
                    <a:pt x="2034" y="2500"/>
                  </a:lnTo>
                  <a:lnTo>
                    <a:pt x="2073" y="2462"/>
                  </a:lnTo>
                  <a:lnTo>
                    <a:pt x="2110" y="2424"/>
                  </a:lnTo>
                  <a:lnTo>
                    <a:pt x="2169" y="2350"/>
                  </a:lnTo>
                  <a:lnTo>
                    <a:pt x="2215" y="2277"/>
                  </a:lnTo>
                  <a:lnTo>
                    <a:pt x="2253" y="2202"/>
                  </a:lnTo>
                  <a:lnTo>
                    <a:pt x="2299" y="2076"/>
                  </a:lnTo>
                  <a:lnTo>
                    <a:pt x="2362" y="1873"/>
                  </a:lnTo>
                  <a:lnTo>
                    <a:pt x="2405" y="1745"/>
                  </a:lnTo>
                  <a:lnTo>
                    <a:pt x="2443" y="1628"/>
                  </a:lnTo>
                  <a:lnTo>
                    <a:pt x="2500" y="1465"/>
                  </a:lnTo>
                  <a:lnTo>
                    <a:pt x="2552" y="1344"/>
                  </a:lnTo>
                  <a:lnTo>
                    <a:pt x="2560" y="1334"/>
                  </a:lnTo>
                  <a:lnTo>
                    <a:pt x="2688" y="1284"/>
                  </a:lnTo>
                  <a:lnTo>
                    <a:pt x="2693" y="1287"/>
                  </a:lnTo>
                  <a:lnTo>
                    <a:pt x="2722" y="1320"/>
                  </a:lnTo>
                  <a:lnTo>
                    <a:pt x="2737" y="1359"/>
                  </a:lnTo>
                  <a:lnTo>
                    <a:pt x="2738" y="1386"/>
                  </a:lnTo>
                  <a:lnTo>
                    <a:pt x="2745" y="1389"/>
                  </a:lnTo>
                  <a:lnTo>
                    <a:pt x="2780" y="1386"/>
                  </a:lnTo>
                  <a:lnTo>
                    <a:pt x="2804" y="1360"/>
                  </a:lnTo>
                  <a:lnTo>
                    <a:pt x="2816" y="1334"/>
                  </a:lnTo>
                  <a:lnTo>
                    <a:pt x="2824" y="1301"/>
                  </a:lnTo>
                  <a:lnTo>
                    <a:pt x="2835" y="1205"/>
                  </a:lnTo>
                  <a:lnTo>
                    <a:pt x="2840" y="1056"/>
                  </a:lnTo>
                  <a:lnTo>
                    <a:pt x="2840" y="1027"/>
                  </a:lnTo>
                  <a:lnTo>
                    <a:pt x="2837" y="1014"/>
                  </a:lnTo>
                  <a:lnTo>
                    <a:pt x="2806" y="957"/>
                  </a:lnTo>
                  <a:lnTo>
                    <a:pt x="2777" y="934"/>
                  </a:lnTo>
                  <a:lnTo>
                    <a:pt x="2752" y="927"/>
                  </a:lnTo>
                  <a:lnTo>
                    <a:pt x="2738" y="925"/>
                  </a:lnTo>
                  <a:lnTo>
                    <a:pt x="2742" y="909"/>
                  </a:lnTo>
                  <a:lnTo>
                    <a:pt x="2738" y="826"/>
                  </a:lnTo>
                  <a:lnTo>
                    <a:pt x="2721" y="781"/>
                  </a:lnTo>
                  <a:lnTo>
                    <a:pt x="2701" y="756"/>
                  </a:lnTo>
                  <a:lnTo>
                    <a:pt x="2688" y="746"/>
                  </a:lnTo>
                  <a:lnTo>
                    <a:pt x="2673" y="736"/>
                  </a:lnTo>
                  <a:lnTo>
                    <a:pt x="2640" y="726"/>
                  </a:lnTo>
                  <a:lnTo>
                    <a:pt x="2588" y="722"/>
                  </a:lnTo>
                  <a:lnTo>
                    <a:pt x="2499" y="739"/>
                  </a:lnTo>
                  <a:lnTo>
                    <a:pt x="2483" y="746"/>
                  </a:lnTo>
                  <a:lnTo>
                    <a:pt x="2495" y="723"/>
                  </a:lnTo>
                  <a:lnTo>
                    <a:pt x="2529" y="625"/>
                  </a:lnTo>
                  <a:lnTo>
                    <a:pt x="2536" y="584"/>
                  </a:lnTo>
                  <a:lnTo>
                    <a:pt x="2535" y="542"/>
                  </a:lnTo>
                  <a:lnTo>
                    <a:pt x="2521" y="504"/>
                  </a:lnTo>
                  <a:lnTo>
                    <a:pt x="2508" y="490"/>
                  </a:lnTo>
                  <a:lnTo>
                    <a:pt x="2479" y="463"/>
                  </a:lnTo>
                  <a:lnTo>
                    <a:pt x="2413" y="432"/>
                  </a:lnTo>
                  <a:lnTo>
                    <a:pt x="2341" y="422"/>
                  </a:lnTo>
                  <a:lnTo>
                    <a:pt x="2264" y="429"/>
                  </a:lnTo>
                  <a:lnTo>
                    <a:pt x="2227" y="438"/>
                  </a:lnTo>
                  <a:lnTo>
                    <a:pt x="2181" y="452"/>
                  </a:lnTo>
                  <a:lnTo>
                    <a:pt x="2044" y="506"/>
                  </a:lnTo>
                  <a:lnTo>
                    <a:pt x="1832" y="598"/>
                  </a:lnTo>
                  <a:lnTo>
                    <a:pt x="1792" y="618"/>
                  </a:lnTo>
                  <a:close/>
                </a:path>
              </a:pathLst>
            </a:custGeom>
            <a:solidFill>
              <a:srgbClr val="FAC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70">
              <a:extLst>
                <a:ext uri="{FF2B5EF4-FFF2-40B4-BE49-F238E27FC236}">
                  <a16:creationId xmlns:a16="http://schemas.microsoft.com/office/drawing/2014/main" id="{BE5876D0-6728-804F-9729-77FAFB202599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555582" y="3254241"/>
              <a:ext cx="352236" cy="527813"/>
            </a:xfrm>
            <a:custGeom>
              <a:avLst/>
              <a:gdLst>
                <a:gd name="T0" fmla="*/ 589 w 974"/>
                <a:gd name="T1" fmla="*/ 0 h 1461"/>
                <a:gd name="T2" fmla="*/ 605 w 974"/>
                <a:gd name="T3" fmla="*/ 84 h 1461"/>
                <a:gd name="T4" fmla="*/ 707 w 974"/>
                <a:gd name="T5" fmla="*/ 519 h 1461"/>
                <a:gd name="T6" fmla="*/ 775 w 974"/>
                <a:gd name="T7" fmla="*/ 743 h 1461"/>
                <a:gd name="T8" fmla="*/ 821 w 974"/>
                <a:gd name="T9" fmla="*/ 872 h 1461"/>
                <a:gd name="T10" fmla="*/ 845 w 974"/>
                <a:gd name="T11" fmla="*/ 922 h 1461"/>
                <a:gd name="T12" fmla="*/ 974 w 974"/>
                <a:gd name="T13" fmla="*/ 1179 h 1461"/>
                <a:gd name="T14" fmla="*/ 0 w 974"/>
                <a:gd name="T15" fmla="*/ 1461 h 1461"/>
                <a:gd name="T16" fmla="*/ 0 w 974"/>
                <a:gd name="T17" fmla="*/ 282 h 1461"/>
                <a:gd name="T18" fmla="*/ 589 w 974"/>
                <a:gd name="T19" fmla="*/ 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1461">
                  <a:moveTo>
                    <a:pt x="589" y="0"/>
                  </a:moveTo>
                  <a:lnTo>
                    <a:pt x="605" y="84"/>
                  </a:lnTo>
                  <a:lnTo>
                    <a:pt x="707" y="519"/>
                  </a:lnTo>
                  <a:lnTo>
                    <a:pt x="775" y="743"/>
                  </a:lnTo>
                  <a:lnTo>
                    <a:pt x="821" y="872"/>
                  </a:lnTo>
                  <a:lnTo>
                    <a:pt x="845" y="922"/>
                  </a:lnTo>
                  <a:lnTo>
                    <a:pt x="974" y="1179"/>
                  </a:lnTo>
                  <a:lnTo>
                    <a:pt x="0" y="1461"/>
                  </a:lnTo>
                  <a:lnTo>
                    <a:pt x="0" y="28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자유형: 도형 93">
              <a:extLst>
                <a:ext uri="{FF2B5EF4-FFF2-40B4-BE49-F238E27FC236}">
                  <a16:creationId xmlns:a16="http://schemas.microsoft.com/office/drawing/2014/main" id="{BAC0BD61-5090-0C4A-B1B1-3A272CA83307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7711660" y="3214889"/>
              <a:ext cx="1011856" cy="835299"/>
            </a:xfrm>
            <a:custGeom>
              <a:avLst/>
              <a:gdLst>
                <a:gd name="connsiteX0" fmla="*/ 946818 w 1011856"/>
                <a:gd name="connsiteY0" fmla="*/ 0 h 835299"/>
                <a:gd name="connsiteX1" fmla="*/ 942121 w 1011856"/>
                <a:gd name="connsiteY1" fmla="*/ 38625 h 835299"/>
                <a:gd name="connsiteX2" fmla="*/ 931642 w 1011856"/>
                <a:gd name="connsiteY2" fmla="*/ 199259 h 835299"/>
                <a:gd name="connsiteX3" fmla="*/ 930197 w 1011856"/>
                <a:gd name="connsiteY3" fmla="*/ 267845 h 835299"/>
                <a:gd name="connsiteX4" fmla="*/ 932727 w 1011856"/>
                <a:gd name="connsiteY4" fmla="*/ 332459 h 835299"/>
                <a:gd name="connsiteX5" fmla="*/ 940676 w 1011856"/>
                <a:gd name="connsiteY5" fmla="*/ 386606 h 835299"/>
                <a:gd name="connsiteX6" fmla="*/ 946818 w 1011856"/>
                <a:gd name="connsiteY6" fmla="*/ 407181 h 835299"/>
                <a:gd name="connsiteX7" fmla="*/ 957658 w 1011856"/>
                <a:gd name="connsiteY7" fmla="*/ 443640 h 835299"/>
                <a:gd name="connsiteX8" fmla="*/ 979698 w 1011856"/>
                <a:gd name="connsiteY8" fmla="*/ 502479 h 835299"/>
                <a:gd name="connsiteX9" fmla="*/ 1007159 w 1011856"/>
                <a:gd name="connsiteY9" fmla="*/ 556986 h 835299"/>
                <a:gd name="connsiteX10" fmla="*/ 1011856 w 1011856"/>
                <a:gd name="connsiteY10" fmla="*/ 564567 h 835299"/>
                <a:gd name="connsiteX11" fmla="*/ 886839 w 1011856"/>
                <a:gd name="connsiteY11" fmla="*/ 606079 h 835299"/>
                <a:gd name="connsiteX12" fmla="*/ 660289 w 1011856"/>
                <a:gd name="connsiteY12" fmla="*/ 684411 h 835299"/>
                <a:gd name="connsiteX13" fmla="*/ 640778 w 1011856"/>
                <a:gd name="connsiteY13" fmla="*/ 691991 h 835299"/>
                <a:gd name="connsiteX14" fmla="*/ 602478 w 1011856"/>
                <a:gd name="connsiteY14" fmla="*/ 709679 h 835299"/>
                <a:gd name="connsiteX15" fmla="*/ 542137 w 1011856"/>
                <a:gd name="connsiteY15" fmla="*/ 740362 h 835299"/>
                <a:gd name="connsiteX16" fmla="*/ 473847 w 1011856"/>
                <a:gd name="connsiteY16" fmla="*/ 772850 h 835299"/>
                <a:gd name="connsiteX17" fmla="*/ 423262 w 1011856"/>
                <a:gd name="connsiteY17" fmla="*/ 793426 h 835299"/>
                <a:gd name="connsiteX18" fmla="*/ 367618 w 1011856"/>
                <a:gd name="connsiteY18" fmla="*/ 811836 h 835299"/>
                <a:gd name="connsiteX19" fmla="*/ 305832 w 1011856"/>
                <a:gd name="connsiteY19" fmla="*/ 826997 h 835299"/>
                <a:gd name="connsiteX20" fmla="*/ 271506 w 1011856"/>
                <a:gd name="connsiteY20" fmla="*/ 832411 h 835299"/>
                <a:gd name="connsiteX21" fmla="*/ 232122 w 1011856"/>
                <a:gd name="connsiteY21" fmla="*/ 835299 h 835299"/>
                <a:gd name="connsiteX22" fmla="*/ 108189 w 1011856"/>
                <a:gd name="connsiteY22" fmla="*/ 835299 h 835299"/>
                <a:gd name="connsiteX23" fmla="*/ 101928 w 1011856"/>
                <a:gd name="connsiteY23" fmla="*/ 835081 h 835299"/>
                <a:gd name="connsiteX24" fmla="*/ 0 w 1011856"/>
                <a:gd name="connsiteY24" fmla="*/ 248091 h 835299"/>
                <a:gd name="connsiteX25" fmla="*/ 5573 w 1011856"/>
                <a:gd name="connsiteY25" fmla="*/ 249074 h 835299"/>
                <a:gd name="connsiteX26" fmla="*/ 52906 w 1011856"/>
                <a:gd name="connsiteY26" fmla="*/ 262069 h 835299"/>
                <a:gd name="connsiteX27" fmla="*/ 115415 w 1011856"/>
                <a:gd name="connsiteY27" fmla="*/ 290225 h 835299"/>
                <a:gd name="connsiteX28" fmla="*/ 123726 w 1011856"/>
                <a:gd name="connsiteY28" fmla="*/ 296001 h 835299"/>
                <a:gd name="connsiteX29" fmla="*/ 149379 w 1011856"/>
                <a:gd name="connsiteY29" fmla="*/ 290225 h 835299"/>
                <a:gd name="connsiteX30" fmla="*/ 300774 w 1011856"/>
                <a:gd name="connsiteY30" fmla="*/ 251240 h 835299"/>
                <a:gd name="connsiteX31" fmla="*/ 423985 w 1011856"/>
                <a:gd name="connsiteY31" fmla="*/ 214781 h 835299"/>
                <a:gd name="connsiteX32" fmla="*/ 484325 w 1011856"/>
                <a:gd name="connsiteY32" fmla="*/ 194566 h 835299"/>
                <a:gd name="connsiteX33" fmla="*/ 544666 w 1011856"/>
                <a:gd name="connsiteY33" fmla="*/ 171103 h 835299"/>
                <a:gd name="connsiteX34" fmla="*/ 691363 w 1011856"/>
                <a:gd name="connsiteY34" fmla="*/ 108654 h 835299"/>
                <a:gd name="connsiteX35" fmla="*/ 833363 w 1011856"/>
                <a:gd name="connsiteY35" fmla="*/ 46205 h 835299"/>
                <a:gd name="connsiteX36" fmla="*/ 931281 w 1011856"/>
                <a:gd name="connsiteY36" fmla="*/ 4693 h 83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11856" h="835299">
                  <a:moveTo>
                    <a:pt x="946818" y="0"/>
                  </a:moveTo>
                  <a:lnTo>
                    <a:pt x="942121" y="38625"/>
                  </a:lnTo>
                  <a:lnTo>
                    <a:pt x="931642" y="199259"/>
                  </a:lnTo>
                  <a:lnTo>
                    <a:pt x="930197" y="267845"/>
                  </a:lnTo>
                  <a:lnTo>
                    <a:pt x="932727" y="332459"/>
                  </a:lnTo>
                  <a:lnTo>
                    <a:pt x="940676" y="386606"/>
                  </a:lnTo>
                  <a:lnTo>
                    <a:pt x="946818" y="407181"/>
                  </a:lnTo>
                  <a:lnTo>
                    <a:pt x="957658" y="443640"/>
                  </a:lnTo>
                  <a:lnTo>
                    <a:pt x="979698" y="502479"/>
                  </a:lnTo>
                  <a:lnTo>
                    <a:pt x="1007159" y="556986"/>
                  </a:lnTo>
                  <a:lnTo>
                    <a:pt x="1011856" y="564567"/>
                  </a:lnTo>
                  <a:lnTo>
                    <a:pt x="886839" y="606079"/>
                  </a:lnTo>
                  <a:lnTo>
                    <a:pt x="660289" y="684411"/>
                  </a:lnTo>
                  <a:lnTo>
                    <a:pt x="640778" y="691991"/>
                  </a:lnTo>
                  <a:lnTo>
                    <a:pt x="602478" y="709679"/>
                  </a:lnTo>
                  <a:lnTo>
                    <a:pt x="542137" y="740362"/>
                  </a:lnTo>
                  <a:lnTo>
                    <a:pt x="473847" y="772850"/>
                  </a:lnTo>
                  <a:lnTo>
                    <a:pt x="423262" y="793426"/>
                  </a:lnTo>
                  <a:lnTo>
                    <a:pt x="367618" y="811836"/>
                  </a:lnTo>
                  <a:lnTo>
                    <a:pt x="305832" y="826997"/>
                  </a:lnTo>
                  <a:lnTo>
                    <a:pt x="271506" y="832411"/>
                  </a:lnTo>
                  <a:lnTo>
                    <a:pt x="232122" y="835299"/>
                  </a:lnTo>
                  <a:lnTo>
                    <a:pt x="108189" y="835299"/>
                  </a:lnTo>
                  <a:lnTo>
                    <a:pt x="101928" y="835081"/>
                  </a:lnTo>
                  <a:lnTo>
                    <a:pt x="0" y="248091"/>
                  </a:lnTo>
                  <a:lnTo>
                    <a:pt x="5573" y="249074"/>
                  </a:lnTo>
                  <a:lnTo>
                    <a:pt x="52906" y="262069"/>
                  </a:lnTo>
                  <a:lnTo>
                    <a:pt x="115415" y="290225"/>
                  </a:lnTo>
                  <a:lnTo>
                    <a:pt x="123726" y="296001"/>
                  </a:lnTo>
                  <a:lnTo>
                    <a:pt x="149379" y="290225"/>
                  </a:lnTo>
                  <a:lnTo>
                    <a:pt x="300774" y="251240"/>
                  </a:lnTo>
                  <a:lnTo>
                    <a:pt x="423985" y="214781"/>
                  </a:lnTo>
                  <a:lnTo>
                    <a:pt x="484325" y="194566"/>
                  </a:lnTo>
                  <a:lnTo>
                    <a:pt x="544666" y="171103"/>
                  </a:lnTo>
                  <a:lnTo>
                    <a:pt x="691363" y="108654"/>
                  </a:lnTo>
                  <a:lnTo>
                    <a:pt x="833363" y="46205"/>
                  </a:lnTo>
                  <a:lnTo>
                    <a:pt x="931281" y="469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1" name="번개 55">
            <a:extLst>
              <a:ext uri="{FF2B5EF4-FFF2-40B4-BE49-F238E27FC236}">
                <a16:creationId xmlns:a16="http://schemas.microsoft.com/office/drawing/2014/main" id="{DEBCD828-68DD-2F4F-8C29-1590E35E14C8}"/>
              </a:ext>
            </a:extLst>
          </p:cNvPr>
          <p:cNvSpPr/>
          <p:nvPr/>
        </p:nvSpPr>
        <p:spPr>
          <a:xfrm rot="3783619">
            <a:off x="4594382" y="1399940"/>
            <a:ext cx="348761" cy="739489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0718A47-C93A-4C44-9FDD-3F46FF596AA6}"/>
              </a:ext>
            </a:extLst>
          </p:cNvPr>
          <p:cNvGrpSpPr/>
          <p:nvPr/>
        </p:nvGrpSpPr>
        <p:grpSpPr>
          <a:xfrm>
            <a:off x="4706536" y="2045990"/>
            <a:ext cx="925959" cy="1408241"/>
            <a:chOff x="4706536" y="2045990"/>
            <a:chExt cx="925959" cy="1408241"/>
          </a:xfrm>
        </p:grpSpPr>
        <p:sp>
          <p:nvSpPr>
            <p:cNvPr id="142" name="번개 56">
              <a:extLst>
                <a:ext uri="{FF2B5EF4-FFF2-40B4-BE49-F238E27FC236}">
                  <a16:creationId xmlns:a16="http://schemas.microsoft.com/office/drawing/2014/main" id="{2C0356A9-EAE4-A34F-85F7-D45372302115}"/>
                </a:ext>
              </a:extLst>
            </p:cNvPr>
            <p:cNvSpPr/>
            <p:nvPr/>
          </p:nvSpPr>
          <p:spPr>
            <a:xfrm rot="5078373">
              <a:off x="4901900" y="1850626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3" name="번개 57">
              <a:extLst>
                <a:ext uri="{FF2B5EF4-FFF2-40B4-BE49-F238E27FC236}">
                  <a16:creationId xmlns:a16="http://schemas.microsoft.com/office/drawing/2014/main" id="{19523839-716F-4640-BE17-8EA17CCCBDD4}"/>
                </a:ext>
              </a:extLst>
            </p:cNvPr>
            <p:cNvSpPr/>
            <p:nvPr/>
          </p:nvSpPr>
          <p:spPr>
            <a:xfrm rot="6234213">
              <a:off x="5061174" y="2366167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번개 58">
              <a:extLst>
                <a:ext uri="{FF2B5EF4-FFF2-40B4-BE49-F238E27FC236}">
                  <a16:creationId xmlns:a16="http://schemas.microsoft.com/office/drawing/2014/main" id="{5C4518A4-C971-2F4D-9D53-A65BA34CB4D3}"/>
                </a:ext>
              </a:extLst>
            </p:cNvPr>
            <p:cNvSpPr/>
            <p:nvPr/>
          </p:nvSpPr>
          <p:spPr>
            <a:xfrm rot="7730250">
              <a:off x="5088370" y="2910106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5" name="번개 59">
            <a:extLst>
              <a:ext uri="{FF2B5EF4-FFF2-40B4-BE49-F238E27FC236}">
                <a16:creationId xmlns:a16="http://schemas.microsoft.com/office/drawing/2014/main" id="{E021B040-2763-A64D-9047-CEB79BC7586E}"/>
              </a:ext>
            </a:extLst>
          </p:cNvPr>
          <p:cNvSpPr/>
          <p:nvPr/>
        </p:nvSpPr>
        <p:spPr>
          <a:xfrm rot="9147376">
            <a:off x="4914143" y="3421948"/>
            <a:ext cx="348761" cy="73949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6" name="직사각형 61">
            <a:extLst>
              <a:ext uri="{FF2B5EF4-FFF2-40B4-BE49-F238E27FC236}">
                <a16:creationId xmlns:a16="http://schemas.microsoft.com/office/drawing/2014/main" id="{DBE889EC-8747-0247-8930-CA2217E86343}"/>
              </a:ext>
            </a:extLst>
          </p:cNvPr>
          <p:cNvSpPr/>
          <p:nvPr/>
        </p:nvSpPr>
        <p:spPr>
          <a:xfrm>
            <a:off x="5936599" y="2359294"/>
            <a:ext cx="4792745" cy="2536272"/>
          </a:xfrm>
          <a:prstGeom prst="rect">
            <a:avLst/>
          </a:prstGeom>
          <a:effectLst>
            <a:outerShdw blurRad="88900" dist="38100" dir="2700000" algn="tl" rotWithShape="0">
              <a:prstClr val="black">
                <a:alpha val="11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因現代資訊普級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當代的年輕人有更多機會接觸到做菜的資訊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也越來越多人會做菜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但大多數人還是喜歡依照食譜上的做法做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然而得到食譜的方式不外乎是上網搜尋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因此我們的目標為整合所有食譜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使那些想做菜的人們能更方便且更有目標性的在我們的</a:t>
            </a:r>
            <a:r>
              <a:rPr lang="en" altLang="ko-KR" dirty="0">
                <a:solidFill>
                  <a:schemeClr val="bg2">
                    <a:lumMod val="25000"/>
                  </a:schemeClr>
                </a:solidFill>
              </a:rPr>
              <a:t>APP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裡學習到食譜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30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CategoryFragment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DatabaseReference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ValueEventListener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ProgressDialog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13AF89-CA7A-6947-B66E-B257D55D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742244"/>
            <a:ext cx="6428508" cy="42292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01180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C</a:t>
            </a:r>
            <a:r>
              <a:rPr lang="en-US" altLang="zh-TW" sz="2800" b="1" kern="0" dirty="0" err="1">
                <a:solidFill>
                  <a:srgbClr val="FFC532"/>
                </a:solidFill>
              </a:rPr>
              <a:t>ountDownTimer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AlertDialog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Notification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CountDownTimer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497A3DB-1815-374D-90D1-66F14E301B89}"/>
              </a:ext>
            </a:extLst>
          </p:cNvPr>
          <p:cNvGrpSpPr/>
          <p:nvPr/>
        </p:nvGrpSpPr>
        <p:grpSpPr>
          <a:xfrm>
            <a:off x="831269" y="2296651"/>
            <a:ext cx="6428508" cy="3318692"/>
            <a:chOff x="1470891" y="3634726"/>
            <a:chExt cx="6731000" cy="34492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F0BDA26-4A98-8F4F-AEF4-3E8CF4B7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0891" y="6046314"/>
              <a:ext cx="6731000" cy="103769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6DAB9EB-572A-EB45-A12B-9D02C8784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891" y="3634726"/>
              <a:ext cx="6731000" cy="2336800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9B6B11E-311C-2848-9802-4AF75192FA5D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7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>
                <a:solidFill>
                  <a:srgbClr val="FFC532"/>
                </a:solidFill>
              </a:rPr>
              <a:t>Category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4535E-46E9-BE4F-BDE7-475E17C8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5" y="1729507"/>
            <a:ext cx="6428508" cy="4379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B85F6AD-D56A-B648-9269-D9CB6B66E361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3697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>
                <a:solidFill>
                  <a:srgbClr val="FFC532"/>
                </a:solidFill>
              </a:rPr>
              <a:t>Favorite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5E1AFB-5AAF-9D4E-BC95-210B9A7B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9" y="2171959"/>
            <a:ext cx="6382254" cy="389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659DFD-BA2C-074B-A208-63854041BF94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4272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>
                <a:solidFill>
                  <a:srgbClr val="FFC532"/>
                </a:solidFill>
              </a:rPr>
              <a:t>Recipe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Serializable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659DFD-BA2C-074B-A208-63854041BF94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702F2F-D897-1C40-8FDB-BEA2723A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9" y="1593047"/>
            <a:ext cx="6382254" cy="4707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6005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MAIN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8C66066-65FC-8949-AA6F-C1B2152944F6}"/>
              </a:ext>
            </a:extLst>
          </p:cNvPr>
          <p:cNvGrpSpPr/>
          <p:nvPr/>
        </p:nvGrpSpPr>
        <p:grpSpPr>
          <a:xfrm>
            <a:off x="1613479" y="1260845"/>
            <a:ext cx="8965043" cy="5003800"/>
            <a:chOff x="1478975" y="1409700"/>
            <a:chExt cx="8965043" cy="5003800"/>
          </a:xfrm>
          <a:effectLst>
            <a:outerShdw blurRad="342900" dist="38100" dir="2700000" algn="tl" rotWithShape="0">
              <a:prstClr val="black">
                <a:alpha val="23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7AC89DE-3C9E-E342-8290-F9094B42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8975" y="1409700"/>
              <a:ext cx="2794000" cy="5003800"/>
            </a:xfrm>
            <a:prstGeom prst="rect">
              <a:avLst/>
            </a:prstGeom>
            <a:effectLst/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EB47969-B068-5A42-AD5D-747C0F2F2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52"/>
            <a:stretch/>
          </p:blipFill>
          <p:spPr>
            <a:xfrm>
              <a:off x="4564496" y="1409700"/>
              <a:ext cx="2794000" cy="49911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3A0203E-279A-0745-82F3-4613BBA59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52"/>
            <a:stretch/>
          </p:blipFill>
          <p:spPr>
            <a:xfrm>
              <a:off x="7650018" y="1409700"/>
              <a:ext cx="2794000" cy="49911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13A5B4E-EB02-6B4D-A3BA-467A1A53DD7B}"/>
              </a:ext>
            </a:extLst>
          </p:cNvPr>
          <p:cNvGrpSpPr/>
          <p:nvPr/>
        </p:nvGrpSpPr>
        <p:grpSpPr>
          <a:xfrm>
            <a:off x="1040382" y="5544509"/>
            <a:ext cx="9511582" cy="1009650"/>
            <a:chOff x="1040382" y="5459449"/>
            <a:chExt cx="9511582" cy="10096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382BB95-8FB7-5C43-A613-FAAC24C67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382" y="5459449"/>
              <a:ext cx="3022600" cy="876300"/>
            </a:xfrm>
            <a:prstGeom prst="rect">
              <a:avLst/>
            </a:prstGeom>
            <a:effectLst>
              <a:outerShdw blurRad="457200" dist="38100" dir="2700000" algn="tl" rotWithShape="0">
                <a:prstClr val="black">
                  <a:alpha val="24000"/>
                </a:prstClr>
              </a:out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216BF2D-137B-7548-BA95-A40EBA5A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9961" y="5726149"/>
              <a:ext cx="3098800" cy="609600"/>
            </a:xfrm>
            <a:prstGeom prst="rect">
              <a:avLst/>
            </a:prstGeom>
            <a:effectLst>
              <a:outerShdw blurRad="457200" dist="38100" dir="2700000" algn="tl" rotWithShape="0">
                <a:prstClr val="black">
                  <a:alpha val="24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E3DF1E5-2731-074F-B0CE-4A79FB074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430" b="-17000"/>
            <a:stretch/>
          </p:blipFill>
          <p:spPr>
            <a:xfrm>
              <a:off x="7771243" y="5726149"/>
              <a:ext cx="2780721" cy="742950"/>
            </a:xfrm>
            <a:prstGeom prst="rect">
              <a:avLst/>
            </a:prstGeom>
            <a:effectLst>
              <a:outerShdw blurRad="457200" dist="38100" dir="2700000" algn="tl" rotWithShape="0">
                <a:prstClr val="black">
                  <a:alpha val="24000"/>
                </a:prstClr>
              </a:outerShdw>
            </a:effec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52591E8-CBA7-D149-ACEA-3317F204E421}"/>
              </a:ext>
            </a:extLst>
          </p:cNvPr>
          <p:cNvSpPr/>
          <p:nvPr/>
        </p:nvSpPr>
        <p:spPr>
          <a:xfrm>
            <a:off x="1014611" y="517517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activity_main.xml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D3E4E8-91A5-9347-BBAA-A17412DD933A}"/>
              </a:ext>
            </a:extLst>
          </p:cNvPr>
          <p:cNvSpPr/>
          <p:nvPr/>
        </p:nvSpPr>
        <p:spPr>
          <a:xfrm>
            <a:off x="4699000" y="5175177"/>
            <a:ext cx="2467344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app_bar_main.xml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88E992-1552-6849-B034-5BED0CF41D37}"/>
              </a:ext>
            </a:extLst>
          </p:cNvPr>
          <p:cNvSpPr/>
          <p:nvPr/>
        </p:nvSpPr>
        <p:spPr>
          <a:xfrm>
            <a:off x="7779629" y="5176359"/>
            <a:ext cx="2467344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content_main.xml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D187C0-EAD1-2A4B-924F-8E0F2842E799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3397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NAV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3A18687-94C1-CE4F-912B-1A2B22808926}"/>
              </a:ext>
            </a:extLst>
          </p:cNvPr>
          <p:cNvGrpSpPr/>
          <p:nvPr/>
        </p:nvGrpSpPr>
        <p:grpSpPr>
          <a:xfrm>
            <a:off x="1626757" y="1259663"/>
            <a:ext cx="8906845" cy="5004980"/>
            <a:chOff x="1626757" y="1259663"/>
            <a:chExt cx="8906845" cy="5004980"/>
          </a:xfrm>
          <a:effectLst>
            <a:outerShdw blurRad="3683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3896EE0-234D-1A44-8630-C7439F37F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2546"/>
            <a:stretch/>
          </p:blipFill>
          <p:spPr>
            <a:xfrm>
              <a:off x="1626757" y="1260845"/>
              <a:ext cx="2722854" cy="49911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C039F5F-13F0-CF4F-B3CC-64A444ED5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1700" y="1260844"/>
              <a:ext cx="2775644" cy="500379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EA37444-E4EE-314B-9D4B-3AD5A20A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322" y="1259663"/>
              <a:ext cx="2698280" cy="49911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96AB59A-4249-124E-BE01-0659D773668C}"/>
              </a:ext>
            </a:extLst>
          </p:cNvPr>
          <p:cNvGrpSpPr/>
          <p:nvPr/>
        </p:nvGrpSpPr>
        <p:grpSpPr>
          <a:xfrm>
            <a:off x="1078406" y="4558492"/>
            <a:ext cx="10137006" cy="421978"/>
            <a:chOff x="1014611" y="5175177"/>
            <a:chExt cx="10137006" cy="421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2591E8-CBA7-D149-ACEA-3317F204E421}"/>
                </a:ext>
              </a:extLst>
            </p:cNvPr>
            <p:cNvSpPr/>
            <p:nvPr/>
          </p:nvSpPr>
          <p:spPr>
            <a:xfrm>
              <a:off x="1014611" y="5175177"/>
              <a:ext cx="2306073" cy="3693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D3E4E8-91A5-9347-BBAA-A17412DD933A}"/>
                </a:ext>
              </a:extLst>
            </p:cNvPr>
            <p:cNvSpPr/>
            <p:nvPr/>
          </p:nvSpPr>
          <p:spPr>
            <a:xfrm>
              <a:off x="4592674" y="5175177"/>
              <a:ext cx="2939761" cy="421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nav_header_main.xml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88E992-1552-6849-B034-5BED0CF41D37}"/>
                </a:ext>
              </a:extLst>
            </p:cNvPr>
            <p:cNvSpPr/>
            <p:nvPr/>
          </p:nvSpPr>
          <p:spPr>
            <a:xfrm>
              <a:off x="7779628" y="5176359"/>
              <a:ext cx="3371989" cy="4207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activity_drawer_main.xml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F637E0C-2424-3846-8A36-6B0C0381F3F9}"/>
              </a:ext>
            </a:extLst>
          </p:cNvPr>
          <p:cNvGrpSpPr/>
          <p:nvPr/>
        </p:nvGrpSpPr>
        <p:grpSpPr>
          <a:xfrm>
            <a:off x="1474397" y="5051903"/>
            <a:ext cx="8912356" cy="1667536"/>
            <a:chOff x="1410602" y="5602837"/>
            <a:chExt cx="8912356" cy="16675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6444ED7-33C0-2544-9F7B-50800062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4122" y="5602837"/>
              <a:ext cx="2807592" cy="886046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BB2DC747-CC29-9B44-B7C6-D84C1578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5322" y="5602837"/>
              <a:ext cx="2487636" cy="1667536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82A987F-51D0-9E40-ACAA-F84CB7F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4582" b="12016"/>
            <a:stretch/>
          </p:blipFill>
          <p:spPr>
            <a:xfrm>
              <a:off x="1410602" y="5602837"/>
              <a:ext cx="2901329" cy="603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44420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ITEM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AEC39EA-8DF3-1C49-BBCC-A43773E7C198}"/>
              </a:ext>
            </a:extLst>
          </p:cNvPr>
          <p:cNvGrpSpPr/>
          <p:nvPr/>
        </p:nvGrpSpPr>
        <p:grpSpPr>
          <a:xfrm>
            <a:off x="1743797" y="1244131"/>
            <a:ext cx="5797671" cy="5000400"/>
            <a:chOff x="1743797" y="1244131"/>
            <a:chExt cx="5797671" cy="5000400"/>
          </a:xfrm>
          <a:effectLst>
            <a:outerShdw blurRad="368300" dist="38100" dir="2700000" algn="tl" rotWithShape="0">
              <a:prstClr val="black">
                <a:alpha val="32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206109A-11A7-3146-942B-CC50611B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3797" y="1244131"/>
              <a:ext cx="2806347" cy="5000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4E7DB99-FDCB-B440-861D-75A1D8818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7709" y="1244131"/>
              <a:ext cx="2773759" cy="500040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0E6081D-8B9E-EF47-AC52-188848B78602}"/>
              </a:ext>
            </a:extLst>
          </p:cNvPr>
          <p:cNvGrpSpPr/>
          <p:nvPr/>
        </p:nvGrpSpPr>
        <p:grpSpPr>
          <a:xfrm>
            <a:off x="2293727" y="3115241"/>
            <a:ext cx="8013588" cy="3129290"/>
            <a:chOff x="2293727" y="3115241"/>
            <a:chExt cx="8013588" cy="3129290"/>
          </a:xfrm>
          <a:effectLst>
            <a:outerShdw blurRad="4826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7863FB7-807D-5344-85D1-D211C4153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3727" y="4812011"/>
              <a:ext cx="1955800" cy="12827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EB857A1-DBDF-AF4F-8D40-945DA0972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9033" y="3115241"/>
              <a:ext cx="2548282" cy="3129290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C8F405E-1173-F144-B927-A9125AC971F4}"/>
              </a:ext>
            </a:extLst>
          </p:cNvPr>
          <p:cNvSpPr/>
          <p:nvPr/>
        </p:nvSpPr>
        <p:spPr>
          <a:xfrm>
            <a:off x="1801746" y="4257908"/>
            <a:ext cx="2939761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fragment_favorite.xml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DC050A0-47E9-2041-8819-55A4A5BF7C07}"/>
              </a:ext>
            </a:extLst>
          </p:cNvPr>
          <p:cNvSpPr/>
          <p:nvPr/>
        </p:nvSpPr>
        <p:spPr>
          <a:xfrm>
            <a:off x="7508442" y="2553798"/>
            <a:ext cx="2939761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activity_about.xml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70787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FRAGMENT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9FC16A10-7BAC-2447-A221-7B43B7DA44EE}"/>
              </a:ext>
            </a:extLst>
          </p:cNvPr>
          <p:cNvGrpSpPr/>
          <p:nvPr/>
        </p:nvGrpSpPr>
        <p:grpSpPr>
          <a:xfrm>
            <a:off x="1376603" y="1427990"/>
            <a:ext cx="9163754" cy="5000400"/>
            <a:chOff x="1599448" y="1323028"/>
            <a:chExt cx="9163754" cy="5000400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FA4712E-9533-5548-8E08-3F6E738CC545}"/>
                </a:ext>
              </a:extLst>
            </p:cNvPr>
            <p:cNvGrpSpPr/>
            <p:nvPr/>
          </p:nvGrpSpPr>
          <p:grpSpPr>
            <a:xfrm>
              <a:off x="1599448" y="1323028"/>
              <a:ext cx="5980736" cy="5000400"/>
              <a:chOff x="1631970" y="1240439"/>
              <a:chExt cx="5980736" cy="5000400"/>
            </a:xfrm>
            <a:effectLst/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44BAA49A-8A3E-5846-BD09-80B7EE67A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7913" y="1240439"/>
                <a:ext cx="2804793" cy="5000400"/>
              </a:xfrm>
              <a:prstGeom prst="rect">
                <a:avLst/>
              </a:prstGeom>
              <a:effectLst>
                <a:outerShdw blurRad="4064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11BB19AE-B733-8D48-B7F4-8E8A3465B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1970" y="1240439"/>
                <a:ext cx="2773759" cy="5000400"/>
              </a:xfrm>
              <a:prstGeom prst="rect">
                <a:avLst/>
              </a:prstGeom>
              <a:effectLst>
                <a:outerShdw blurRad="4064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8EAA96CD-2F76-224C-A06E-54E1B653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2367" y="1323028"/>
              <a:ext cx="2780835" cy="5000400"/>
            </a:xfrm>
            <a:prstGeom prst="rect">
              <a:avLst/>
            </a:prstGeom>
            <a:effectLst>
              <a:outerShdw blurRad="4064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18B7798-EA24-BE45-A9F5-994FF203BA4F}"/>
              </a:ext>
            </a:extLst>
          </p:cNvPr>
          <p:cNvGrpSpPr/>
          <p:nvPr/>
        </p:nvGrpSpPr>
        <p:grpSpPr>
          <a:xfrm>
            <a:off x="1376603" y="5145690"/>
            <a:ext cx="8639519" cy="1282700"/>
            <a:chOff x="1803957" y="5443260"/>
            <a:chExt cx="8639519" cy="1282700"/>
          </a:xfrm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6C790BF-C356-3646-B589-994E8AE2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2780" y="5443260"/>
              <a:ext cx="2311400" cy="12827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19DD1DCF-DB2E-1747-B0BB-B35F241EF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9576" y="5443260"/>
              <a:ext cx="1993900" cy="9906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34E6902A-6E8E-BD4F-9A1D-511ECDDC7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3957" y="5443260"/>
              <a:ext cx="2298700" cy="12319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96AB59A-4249-124E-BE01-0659D773668C}"/>
              </a:ext>
            </a:extLst>
          </p:cNvPr>
          <p:cNvGrpSpPr/>
          <p:nvPr/>
        </p:nvGrpSpPr>
        <p:grpSpPr>
          <a:xfrm>
            <a:off x="1503706" y="4601022"/>
            <a:ext cx="9711706" cy="421978"/>
            <a:chOff x="1439911" y="5175177"/>
            <a:chExt cx="9711706" cy="421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2591E8-CBA7-D149-ACEA-3317F204E421}"/>
                </a:ext>
              </a:extLst>
            </p:cNvPr>
            <p:cNvSpPr/>
            <p:nvPr/>
          </p:nvSpPr>
          <p:spPr>
            <a:xfrm>
              <a:off x="1439911" y="5175177"/>
              <a:ext cx="2306073" cy="3693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fragment_home_tab.xml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D3E4E8-91A5-9347-BBAA-A17412DD933A}"/>
                </a:ext>
              </a:extLst>
            </p:cNvPr>
            <p:cNvSpPr/>
            <p:nvPr/>
          </p:nvSpPr>
          <p:spPr>
            <a:xfrm>
              <a:off x="4486349" y="5175177"/>
              <a:ext cx="2939761" cy="421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fragment_recipe.xml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88E992-1552-6849-B034-5BED0CF41D37}"/>
                </a:ext>
              </a:extLst>
            </p:cNvPr>
            <p:cNvSpPr/>
            <p:nvPr/>
          </p:nvSpPr>
          <p:spPr>
            <a:xfrm>
              <a:off x="7779628" y="5176359"/>
              <a:ext cx="3371989" cy="4207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fragment_category.xml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96614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RECYCLEVIEW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27B780F-76EF-C943-84A9-11F7108F5E99}"/>
              </a:ext>
            </a:extLst>
          </p:cNvPr>
          <p:cNvGrpSpPr/>
          <p:nvPr/>
        </p:nvGrpSpPr>
        <p:grpSpPr>
          <a:xfrm>
            <a:off x="1350944" y="1320621"/>
            <a:ext cx="9207996" cy="5000400"/>
            <a:chOff x="1435101" y="1450371"/>
            <a:chExt cx="9207996" cy="5000400"/>
          </a:xfrm>
          <a:effectLst>
            <a:outerShdw blurRad="533400" dist="38100" dir="2700000" algn="tl" rotWithShape="0">
              <a:prstClr val="black">
                <a:alpha val="33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766191C-F15A-8D45-9710-002CD773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9506" y="1450371"/>
              <a:ext cx="2793591" cy="5000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24C396F-B3F1-274C-A199-828B2FEA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1586" y="1450371"/>
              <a:ext cx="2807917" cy="5000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F146935-7AE5-A948-B23D-93580ECEF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101" y="1450371"/>
              <a:ext cx="2786482" cy="50004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0F4FE1-4D26-9442-B8C7-EDAF5B336295}"/>
              </a:ext>
            </a:extLst>
          </p:cNvPr>
          <p:cNvGrpSpPr/>
          <p:nvPr/>
        </p:nvGrpSpPr>
        <p:grpSpPr>
          <a:xfrm>
            <a:off x="1530645" y="4889030"/>
            <a:ext cx="8919070" cy="1694003"/>
            <a:chOff x="1530645" y="4889030"/>
            <a:chExt cx="8919070" cy="1694003"/>
          </a:xfrm>
          <a:effectLst>
            <a:outerShdw blurRad="3429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6F4596C-D05A-B74A-BE26-0BB7F3B4D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645" y="4889030"/>
              <a:ext cx="2427080" cy="169400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3887F72-C682-9447-93FA-AE0663D2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2272" y="4889030"/>
              <a:ext cx="2386605" cy="116854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453E45F-3A90-F145-8582-24EACAEE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0040" y="4889030"/>
              <a:ext cx="2519675" cy="1168545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96AB59A-4249-124E-BE01-0659D773668C}"/>
              </a:ext>
            </a:extLst>
          </p:cNvPr>
          <p:cNvGrpSpPr/>
          <p:nvPr/>
        </p:nvGrpSpPr>
        <p:grpSpPr>
          <a:xfrm>
            <a:off x="1767765" y="4233765"/>
            <a:ext cx="9271198" cy="599688"/>
            <a:chOff x="1677031" y="5119600"/>
            <a:chExt cx="9271198" cy="59968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2591E8-CBA7-D149-ACEA-3317F204E421}"/>
                </a:ext>
              </a:extLst>
            </p:cNvPr>
            <p:cNvSpPr/>
            <p:nvPr/>
          </p:nvSpPr>
          <p:spPr>
            <a:xfrm>
              <a:off x="1677031" y="5175177"/>
              <a:ext cx="1956834" cy="421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layout_recipe_row.xml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D3E4E8-91A5-9347-BBAA-A17412DD933A}"/>
                </a:ext>
              </a:extLst>
            </p:cNvPr>
            <p:cNvSpPr/>
            <p:nvPr/>
          </p:nvSpPr>
          <p:spPr>
            <a:xfrm>
              <a:off x="4757408" y="5119600"/>
              <a:ext cx="2206489" cy="59968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layout_category_row.xml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88E992-1552-6849-B034-5BED0CF41D37}"/>
                </a:ext>
              </a:extLst>
            </p:cNvPr>
            <p:cNvSpPr/>
            <p:nvPr/>
          </p:nvSpPr>
          <p:spPr>
            <a:xfrm>
              <a:off x="7576240" y="5176359"/>
              <a:ext cx="3371989" cy="4207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layout_favorite_row.xml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EE49BE7-A36C-3B41-8458-07FE2EA1A405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8070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APP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功能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직사각형 28">
            <a:extLst>
              <a:ext uri="{FF2B5EF4-FFF2-40B4-BE49-F238E27FC236}">
                <a16:creationId xmlns:a16="http://schemas.microsoft.com/office/drawing/2014/main" id="{D018A3CA-EF75-EC4D-8467-5A5B00BF8E34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" name="직사각형 29">
            <a:extLst>
              <a:ext uri="{FF2B5EF4-FFF2-40B4-BE49-F238E27FC236}">
                <a16:creationId xmlns:a16="http://schemas.microsoft.com/office/drawing/2014/main" id="{FD303E9A-C2B2-174B-9A42-3D03E433CBD1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CD71E4-0F26-2F4F-8F1E-110804D7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77" name="群組 76">
            <a:extLst>
              <a:ext uri="{FF2B5EF4-FFF2-40B4-BE49-F238E27FC236}">
                <a16:creationId xmlns:a16="http://schemas.microsoft.com/office/drawing/2014/main" id="{0F39F685-193F-BE45-BCA2-6203B5F6B928}"/>
              </a:ext>
            </a:extLst>
          </p:cNvPr>
          <p:cNvGrpSpPr/>
          <p:nvPr/>
        </p:nvGrpSpPr>
        <p:grpSpPr>
          <a:xfrm>
            <a:off x="705605" y="2178320"/>
            <a:ext cx="10780790" cy="3468845"/>
            <a:chOff x="709116" y="2178320"/>
            <a:chExt cx="10780790" cy="3468845"/>
          </a:xfrm>
        </p:grpSpPr>
        <p:sp>
          <p:nvSpPr>
            <p:cNvPr id="79" name="모서리가 둥근 직사각형 7">
              <a:extLst>
                <a:ext uri="{FF2B5EF4-FFF2-40B4-BE49-F238E27FC236}">
                  <a16:creationId xmlns:a16="http://schemas.microsoft.com/office/drawing/2014/main" id="{81AD9371-A6FC-4748-B18B-EF26CCCFF52D}"/>
                </a:ext>
              </a:extLst>
            </p:cNvPr>
            <p:cNvSpPr/>
            <p:nvPr/>
          </p:nvSpPr>
          <p:spPr>
            <a:xfrm>
              <a:off x="711092" y="4386785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모서리가 둥근 직사각형 7">
              <a:extLst>
                <a:ext uri="{FF2B5EF4-FFF2-40B4-BE49-F238E27FC236}">
                  <a16:creationId xmlns:a16="http://schemas.microsoft.com/office/drawing/2014/main" id="{DC9AF3D4-868E-3E41-B157-B4943B3AE7F1}"/>
                </a:ext>
              </a:extLst>
            </p:cNvPr>
            <p:cNvSpPr/>
            <p:nvPr/>
          </p:nvSpPr>
          <p:spPr>
            <a:xfrm>
              <a:off x="709116" y="2178320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E4EE842F-ED81-4345-8548-8D684C93FFD5}"/>
                </a:ext>
              </a:extLst>
            </p:cNvPr>
            <p:cNvSpPr/>
            <p:nvPr/>
          </p:nvSpPr>
          <p:spPr>
            <a:xfrm>
              <a:off x="7746614" y="4370858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A623170-E5A4-BC4A-B2F9-91B34B12C388}"/>
                </a:ext>
              </a:extLst>
            </p:cNvPr>
            <p:cNvSpPr/>
            <p:nvPr/>
          </p:nvSpPr>
          <p:spPr>
            <a:xfrm>
              <a:off x="7746614" y="2178320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BC1662DB-B71A-4341-9761-BAAA86899E91}"/>
                </a:ext>
              </a:extLst>
            </p:cNvPr>
            <p:cNvGrpSpPr/>
            <p:nvPr/>
          </p:nvGrpSpPr>
          <p:grpSpPr>
            <a:xfrm>
              <a:off x="4224864" y="2288769"/>
              <a:ext cx="3742273" cy="2404007"/>
              <a:chOff x="4213014" y="2288769"/>
              <a:chExt cx="3742273" cy="2404007"/>
            </a:xfrm>
          </p:grpSpPr>
          <p:grpSp>
            <p:nvGrpSpPr>
              <p:cNvPr id="24" name="그룹 33">
                <a:extLst>
                  <a:ext uri="{FF2B5EF4-FFF2-40B4-BE49-F238E27FC236}">
                    <a16:creationId xmlns:a16="http://schemas.microsoft.com/office/drawing/2014/main" id="{5A5D2FEC-80FF-7147-9147-6470CF472AA3}"/>
                  </a:ext>
                </a:extLst>
              </p:cNvPr>
              <p:cNvGrpSpPr/>
              <p:nvPr/>
            </p:nvGrpSpPr>
            <p:grpSpPr>
              <a:xfrm>
                <a:off x="4213014" y="2288770"/>
                <a:ext cx="389086" cy="389086"/>
                <a:chOff x="1100860" y="1522966"/>
                <a:chExt cx="389086" cy="389086"/>
              </a:xfrm>
            </p:grpSpPr>
            <p:sp>
              <p:nvSpPr>
                <p:cNvPr id="57" name="눈물 방울 34">
                  <a:extLst>
                    <a:ext uri="{FF2B5EF4-FFF2-40B4-BE49-F238E27FC236}">
                      <a16:creationId xmlns:a16="http://schemas.microsoft.com/office/drawing/2014/main" id="{C75B51EF-DE6F-FC4A-BED1-47BB35F2862D}"/>
                    </a:ext>
                  </a:extLst>
                </p:cNvPr>
                <p:cNvSpPr/>
                <p:nvPr/>
              </p:nvSpPr>
              <p:spPr>
                <a:xfrm rot="5400000">
                  <a:off x="1100860" y="1522966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35">
                  <a:extLst>
                    <a:ext uri="{FF2B5EF4-FFF2-40B4-BE49-F238E27FC236}">
                      <a16:creationId xmlns:a16="http://schemas.microsoft.com/office/drawing/2014/main" id="{826F4968-7C0D-B44B-A449-81924A706461}"/>
                    </a:ext>
                  </a:extLst>
                </p:cNvPr>
                <p:cNvSpPr/>
                <p:nvPr/>
              </p:nvSpPr>
              <p:spPr>
                <a:xfrm>
                  <a:off x="1145144" y="1522966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5" name="직선 연결선 2">
                <a:extLst>
                  <a:ext uri="{FF2B5EF4-FFF2-40B4-BE49-F238E27FC236}">
                    <a16:creationId xmlns:a16="http://schemas.microsoft.com/office/drawing/2014/main" id="{4D097B47-D701-3846-8E3C-F27B25AB24FD}"/>
                  </a:ext>
                </a:extLst>
              </p:cNvPr>
              <p:cNvCxnSpPr/>
              <p:nvPr/>
            </p:nvCxnSpPr>
            <p:spPr>
              <a:xfrm flipH="1" flipV="1">
                <a:off x="4673082" y="2661279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37">
                <a:extLst>
                  <a:ext uri="{FF2B5EF4-FFF2-40B4-BE49-F238E27FC236}">
                    <a16:creationId xmlns:a16="http://schemas.microsoft.com/office/drawing/2014/main" id="{B5D8F4C6-FA2B-2F40-8630-2F78F4F07185}"/>
                  </a:ext>
                </a:extLst>
              </p:cNvPr>
              <p:cNvCxnSpPr/>
              <p:nvPr/>
            </p:nvCxnSpPr>
            <p:spPr>
              <a:xfrm rot="18000000" flipH="1" flipV="1">
                <a:off x="4683139" y="3990789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38">
                <a:extLst>
                  <a:ext uri="{FF2B5EF4-FFF2-40B4-BE49-F238E27FC236}">
                    <a16:creationId xmlns:a16="http://schemas.microsoft.com/office/drawing/2014/main" id="{88D0292A-1161-6841-9C24-ED4B7D7CF42B}"/>
                  </a:ext>
                </a:extLst>
              </p:cNvPr>
              <p:cNvGrpSpPr/>
              <p:nvPr/>
            </p:nvGrpSpPr>
            <p:grpSpPr>
              <a:xfrm>
                <a:off x="4213014" y="4263362"/>
                <a:ext cx="389086" cy="389086"/>
                <a:chOff x="1100860" y="1547955"/>
                <a:chExt cx="389086" cy="389086"/>
              </a:xfrm>
            </p:grpSpPr>
            <p:sp>
              <p:nvSpPr>
                <p:cNvPr id="55" name="눈물 방울 39">
                  <a:extLst>
                    <a:ext uri="{FF2B5EF4-FFF2-40B4-BE49-F238E27FC236}">
                      <a16:creationId xmlns:a16="http://schemas.microsoft.com/office/drawing/2014/main" id="{7E5BFFB7-6360-BC4C-9F2C-D0FE9FA4E568}"/>
                    </a:ext>
                  </a:extLst>
                </p:cNvPr>
                <p:cNvSpPr/>
                <p:nvPr/>
              </p:nvSpPr>
              <p:spPr>
                <a:xfrm>
                  <a:off x="1100860" y="154795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6" name="직사각형 40">
                  <a:extLst>
                    <a:ext uri="{FF2B5EF4-FFF2-40B4-BE49-F238E27FC236}">
                      <a16:creationId xmlns:a16="http://schemas.microsoft.com/office/drawing/2014/main" id="{C4A1F7A0-353B-1246-AADB-90EDACF3C658}"/>
                    </a:ext>
                  </a:extLst>
                </p:cNvPr>
                <p:cNvSpPr/>
                <p:nvPr/>
              </p:nvSpPr>
              <p:spPr>
                <a:xfrm>
                  <a:off x="1145144" y="1564532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" name="그룹 33">
                <a:extLst>
                  <a:ext uri="{FF2B5EF4-FFF2-40B4-BE49-F238E27FC236}">
                    <a16:creationId xmlns:a16="http://schemas.microsoft.com/office/drawing/2014/main" id="{B454391F-CF2A-0247-9685-8128345BCFF7}"/>
                  </a:ext>
                </a:extLst>
              </p:cNvPr>
              <p:cNvGrpSpPr/>
              <p:nvPr/>
            </p:nvGrpSpPr>
            <p:grpSpPr>
              <a:xfrm flipH="1">
                <a:off x="7566201" y="2288769"/>
                <a:ext cx="389086" cy="389087"/>
                <a:chOff x="1073150" y="1506389"/>
                <a:chExt cx="389086" cy="389087"/>
              </a:xfrm>
            </p:grpSpPr>
            <p:sp>
              <p:nvSpPr>
                <p:cNvPr id="53" name="눈물 방울 34">
                  <a:extLst>
                    <a:ext uri="{FF2B5EF4-FFF2-40B4-BE49-F238E27FC236}">
                      <a16:creationId xmlns:a16="http://schemas.microsoft.com/office/drawing/2014/main" id="{CB73584A-7A76-7944-BEEA-A111E8DC3C9F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35">
                  <a:extLst>
                    <a:ext uri="{FF2B5EF4-FFF2-40B4-BE49-F238E27FC236}">
                      <a16:creationId xmlns:a16="http://schemas.microsoft.com/office/drawing/2014/main" id="{4C7B5661-1DC0-FE43-BEFE-B24AE6A0F18D}"/>
                    </a:ext>
                  </a:extLst>
                </p:cNvPr>
                <p:cNvSpPr/>
                <p:nvPr/>
              </p:nvSpPr>
              <p:spPr>
                <a:xfrm>
                  <a:off x="1162466" y="1506389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0" name="직선 연결선 71">
                <a:extLst>
                  <a:ext uri="{FF2B5EF4-FFF2-40B4-BE49-F238E27FC236}">
                    <a16:creationId xmlns:a16="http://schemas.microsoft.com/office/drawing/2014/main" id="{CC890467-3C7D-4241-9056-FE35BDE88A86}"/>
                  </a:ext>
                </a:extLst>
              </p:cNvPr>
              <p:cNvCxnSpPr/>
              <p:nvPr/>
            </p:nvCxnSpPr>
            <p:spPr>
              <a:xfrm flipH="1" flipV="1">
                <a:off x="6943585" y="3990788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2">
                <a:extLst>
                  <a:ext uri="{FF2B5EF4-FFF2-40B4-BE49-F238E27FC236}">
                    <a16:creationId xmlns:a16="http://schemas.microsoft.com/office/drawing/2014/main" id="{64C23B26-ABAF-AF44-9709-513199AE0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3105" y="2664368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72">
                <a:extLst>
                  <a:ext uri="{FF2B5EF4-FFF2-40B4-BE49-F238E27FC236}">
                    <a16:creationId xmlns:a16="http://schemas.microsoft.com/office/drawing/2014/main" id="{C883E506-0F20-B342-89EC-941756BB6193}"/>
                  </a:ext>
                </a:extLst>
              </p:cNvPr>
              <p:cNvGrpSpPr/>
              <p:nvPr/>
            </p:nvGrpSpPr>
            <p:grpSpPr>
              <a:xfrm>
                <a:off x="7566201" y="4303690"/>
                <a:ext cx="389086" cy="389086"/>
                <a:chOff x="1073150" y="1506390"/>
                <a:chExt cx="389086" cy="389086"/>
              </a:xfrm>
            </p:grpSpPr>
            <p:sp>
              <p:nvSpPr>
                <p:cNvPr id="51" name="눈물 방울 73">
                  <a:extLst>
                    <a:ext uri="{FF2B5EF4-FFF2-40B4-BE49-F238E27FC236}">
                      <a16:creationId xmlns:a16="http://schemas.microsoft.com/office/drawing/2014/main" id="{3D3B507E-836A-E649-9805-8B3B7C3C2453}"/>
                    </a:ext>
                  </a:extLst>
                </p:cNvPr>
                <p:cNvSpPr/>
                <p:nvPr/>
              </p:nvSpPr>
              <p:spPr>
                <a:xfrm rot="162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74">
                  <a:extLst>
                    <a:ext uri="{FF2B5EF4-FFF2-40B4-BE49-F238E27FC236}">
                      <a16:creationId xmlns:a16="http://schemas.microsoft.com/office/drawing/2014/main" id="{7662F6F3-E964-9545-ABDC-990B7073F745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4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E9931D30-3A5F-D344-9C38-988097E4553A}"/>
                  </a:ext>
                </a:extLst>
              </p:cNvPr>
              <p:cNvGrpSpPr/>
              <p:nvPr/>
            </p:nvGrpSpPr>
            <p:grpSpPr>
              <a:xfrm>
                <a:off x="5251501" y="2517191"/>
                <a:ext cx="1665299" cy="1906835"/>
                <a:chOff x="5244049" y="2475537"/>
                <a:chExt cx="1665299" cy="1906835"/>
              </a:xfrm>
            </p:grpSpPr>
            <p:sp>
              <p:nvSpPr>
                <p:cNvPr id="28" name="육각형 32">
                  <a:extLst>
                    <a:ext uri="{FF2B5EF4-FFF2-40B4-BE49-F238E27FC236}">
                      <a16:creationId xmlns:a16="http://schemas.microsoft.com/office/drawing/2014/main" id="{60D70C85-7052-E84C-AF4C-09A031EE2294}"/>
                    </a:ext>
                  </a:extLst>
                </p:cNvPr>
                <p:cNvSpPr/>
                <p:nvPr/>
              </p:nvSpPr>
              <p:spPr>
                <a:xfrm rot="5400000">
                  <a:off x="5123281" y="2596305"/>
                  <a:ext cx="1906835" cy="1665299"/>
                </a:xfrm>
                <a:prstGeom prst="hexagon">
                  <a:avLst>
                    <a:gd name="adj" fmla="val 27857"/>
                    <a:gd name="vf" fmla="val 115470"/>
                  </a:avLst>
                </a:prstGeom>
                <a:solidFill>
                  <a:schemeClr val="bg1">
                    <a:lumMod val="95000"/>
                    <a:alpha val="60000"/>
                  </a:schemeClr>
                </a:solidFill>
                <a:ln w="28575">
                  <a:solidFill>
                    <a:srgbClr val="FFC5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8D35BC2C-2430-6146-B86B-F8EA86509D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37378" y="2919202"/>
                  <a:ext cx="786825" cy="843851"/>
                  <a:chOff x="1086275" y="1062015"/>
                  <a:chExt cx="6569389" cy="5645016"/>
                </a:xfrm>
              </p:grpSpPr>
              <p:grpSp>
                <p:nvGrpSpPr>
                  <p:cNvPr id="34" name="그룹 36">
                    <a:extLst>
                      <a:ext uri="{FF2B5EF4-FFF2-40B4-BE49-F238E27FC236}">
                        <a16:creationId xmlns:a16="http://schemas.microsoft.com/office/drawing/2014/main" id="{BE6AC86F-3063-A242-A484-AB1577AE1D2F}"/>
                      </a:ext>
                    </a:extLst>
                  </p:cNvPr>
                  <p:cNvGrpSpPr/>
                  <p:nvPr/>
                </p:nvGrpSpPr>
                <p:grpSpPr>
                  <a:xfrm>
                    <a:off x="2148441" y="1358900"/>
                    <a:ext cx="5507223" cy="5348131"/>
                    <a:chOff x="3084083" y="306530"/>
                    <a:chExt cx="6257926" cy="6077149"/>
                  </a:xfrm>
                  <a:effectLst>
                    <a:outerShdw blurRad="1905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  <a:scene3d>
                    <a:camera prst="isometricOffAxis2Top">
                      <a:rot lat="18250380" lon="2755355" rev="18521926"/>
                    </a:camera>
                    <a:lightRig rig="glow" dir="t"/>
                  </a:scene3d>
                </p:grpSpPr>
                <p:sp>
                  <p:nvSpPr>
                    <p:cNvPr id="48" name="Freeform 6">
                      <a:extLst>
                        <a:ext uri="{FF2B5EF4-FFF2-40B4-BE49-F238E27FC236}">
                          <a16:creationId xmlns:a16="http://schemas.microsoft.com/office/drawing/2014/main" id="{6BDA57EF-5301-104B-A459-9BC0BB0CC8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9" name="Freeform 6">
                      <a:extLst>
                        <a:ext uri="{FF2B5EF4-FFF2-40B4-BE49-F238E27FC236}">
                          <a16:creationId xmlns:a16="http://schemas.microsoft.com/office/drawing/2014/main" id="{86A7075D-6E98-F949-A96A-2F6E5F2879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7" y="306530"/>
                      <a:ext cx="6010272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6">
                      <a:extLst>
                        <a:ext uri="{FF2B5EF4-FFF2-40B4-BE49-F238E27FC236}">
                          <a16:creationId xmlns:a16="http://schemas.microsoft.com/office/drawing/2014/main" id="{7D79AAEA-0167-8840-8595-43B29D078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4" y="36367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5" name="그룹 32">
                    <a:extLst>
                      <a:ext uri="{FF2B5EF4-FFF2-40B4-BE49-F238E27FC236}">
                        <a16:creationId xmlns:a16="http://schemas.microsoft.com/office/drawing/2014/main" id="{6049725F-75B5-2B42-B309-73CDCA5D8BC1}"/>
                      </a:ext>
                    </a:extLst>
                  </p:cNvPr>
                  <p:cNvGrpSpPr/>
                  <p:nvPr/>
                </p:nvGrpSpPr>
                <p:grpSpPr>
                  <a:xfrm rot="454883">
                    <a:off x="1588226" y="1062015"/>
                    <a:ext cx="4674583" cy="4539547"/>
                    <a:chOff x="3084083" y="306528"/>
                    <a:chExt cx="6257925" cy="6077151"/>
                  </a:xfrm>
                  <a:effectLst/>
                </p:grpSpPr>
                <p:sp>
                  <p:nvSpPr>
                    <p:cNvPr id="45" name="Freeform 6">
                      <a:extLst>
                        <a:ext uri="{FF2B5EF4-FFF2-40B4-BE49-F238E27FC236}">
                          <a16:creationId xmlns:a16="http://schemas.microsoft.com/office/drawing/2014/main" id="{0477F80A-C236-0648-9B13-7E819751E6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6">
                      <a:extLst>
                        <a:ext uri="{FF2B5EF4-FFF2-40B4-BE49-F238E27FC236}">
                          <a16:creationId xmlns:a16="http://schemas.microsoft.com/office/drawing/2014/main" id="{00D92939-8F8D-A34A-9015-09F65F217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3" y="30652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6">
                      <a:extLst>
                        <a:ext uri="{FF2B5EF4-FFF2-40B4-BE49-F238E27FC236}">
                          <a16:creationId xmlns:a16="http://schemas.microsoft.com/office/drawing/2014/main" id="{AF3E155A-F23E-6F45-BFB0-0E38B9CD42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4" y="36367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6" name="그룹 365">
                    <a:extLst>
                      <a:ext uri="{FF2B5EF4-FFF2-40B4-BE49-F238E27FC236}">
                        <a16:creationId xmlns:a16="http://schemas.microsoft.com/office/drawing/2014/main" id="{55299FD1-1588-EF47-9F51-DA0F869BA436}"/>
                      </a:ext>
                    </a:extLst>
                  </p:cNvPr>
                  <p:cNvGrpSpPr/>
                  <p:nvPr/>
                </p:nvGrpSpPr>
                <p:grpSpPr>
                  <a:xfrm>
                    <a:off x="1086275" y="1359378"/>
                    <a:ext cx="4674583" cy="4539547"/>
                    <a:chOff x="3084083" y="306528"/>
                    <a:chExt cx="6257925" cy="6077151"/>
                  </a:xfrm>
                  <a:effectLst/>
                </p:grpSpPr>
                <p:sp>
                  <p:nvSpPr>
                    <p:cNvPr id="42" name="Freeform 6">
                      <a:extLst>
                        <a:ext uri="{FF2B5EF4-FFF2-40B4-BE49-F238E27FC236}">
                          <a16:creationId xmlns:a16="http://schemas.microsoft.com/office/drawing/2014/main" id="{763A4B8F-D194-584C-A98B-26C73897FA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3" name="Freeform 6">
                      <a:extLst>
                        <a:ext uri="{FF2B5EF4-FFF2-40B4-BE49-F238E27FC236}">
                          <a16:creationId xmlns:a16="http://schemas.microsoft.com/office/drawing/2014/main" id="{9F865E60-B216-9649-BBC5-FAE24DACD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3" y="30652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4" name="Freeform 6">
                      <a:extLst>
                        <a:ext uri="{FF2B5EF4-FFF2-40B4-BE49-F238E27FC236}">
                          <a16:creationId xmlns:a16="http://schemas.microsoft.com/office/drawing/2014/main" id="{6BD8E1BD-055E-994B-B929-6E582BCD09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2" y="363682"/>
                      <a:ext cx="6010271" cy="6019997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7" name="Group 13">
                    <a:extLst>
                      <a:ext uri="{FF2B5EF4-FFF2-40B4-BE49-F238E27FC236}">
                        <a16:creationId xmlns:a16="http://schemas.microsoft.com/office/drawing/2014/main" id="{66319E01-2928-4446-BE16-10251870E5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808939" y="2108348"/>
                    <a:ext cx="3133469" cy="3028907"/>
                    <a:chOff x="4347" y="81"/>
                    <a:chExt cx="1858" cy="1796"/>
                  </a:xfrm>
                </p:grpSpPr>
                <p:sp>
                  <p:nvSpPr>
                    <p:cNvPr id="38" name="Freeform 15">
                      <a:extLst>
                        <a:ext uri="{FF2B5EF4-FFF2-40B4-BE49-F238E27FC236}">
                          <a16:creationId xmlns:a16="http://schemas.microsoft.com/office/drawing/2014/main" id="{5EC89CD8-458C-FD4B-9731-827DEEE53F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47" y="81"/>
                      <a:ext cx="1858" cy="1796"/>
                    </a:xfrm>
                    <a:custGeom>
                      <a:avLst/>
                      <a:gdLst>
                        <a:gd name="T0" fmla="*/ 1068 w 3716"/>
                        <a:gd name="T1" fmla="*/ 5 h 3591"/>
                        <a:gd name="T2" fmla="*/ 1313 w 3716"/>
                        <a:gd name="T3" fmla="*/ 37 h 3591"/>
                        <a:gd name="T4" fmla="*/ 1573 w 3716"/>
                        <a:gd name="T5" fmla="*/ 97 h 3591"/>
                        <a:gd name="T6" fmla="*/ 1845 w 3716"/>
                        <a:gd name="T7" fmla="*/ 185 h 3591"/>
                        <a:gd name="T8" fmla="*/ 2124 w 3716"/>
                        <a:gd name="T9" fmla="*/ 300 h 3591"/>
                        <a:gd name="T10" fmla="*/ 2409 w 3716"/>
                        <a:gd name="T11" fmla="*/ 443 h 3591"/>
                        <a:gd name="T12" fmla="*/ 2686 w 3716"/>
                        <a:gd name="T13" fmla="*/ 607 h 3591"/>
                        <a:gd name="T14" fmla="*/ 2937 w 3716"/>
                        <a:gd name="T15" fmla="*/ 784 h 3591"/>
                        <a:gd name="T16" fmla="*/ 3157 w 3716"/>
                        <a:gd name="T17" fmla="*/ 971 h 3591"/>
                        <a:gd name="T18" fmla="*/ 3345 w 3716"/>
                        <a:gd name="T19" fmla="*/ 1166 h 3591"/>
                        <a:gd name="T20" fmla="*/ 3498 w 3716"/>
                        <a:gd name="T21" fmla="*/ 1365 h 3591"/>
                        <a:gd name="T22" fmla="*/ 3613 w 3716"/>
                        <a:gd name="T23" fmla="*/ 1565 h 3591"/>
                        <a:gd name="T24" fmla="*/ 3686 w 3716"/>
                        <a:gd name="T25" fmla="*/ 1765 h 3591"/>
                        <a:gd name="T26" fmla="*/ 3716 w 3716"/>
                        <a:gd name="T27" fmla="*/ 1959 h 3591"/>
                        <a:gd name="T28" fmla="*/ 3698 w 3716"/>
                        <a:gd name="T29" fmla="*/ 2148 h 3591"/>
                        <a:gd name="T30" fmla="*/ 3631 w 3716"/>
                        <a:gd name="T31" fmla="*/ 2326 h 3591"/>
                        <a:gd name="T32" fmla="*/ 3513 w 3716"/>
                        <a:gd name="T33" fmla="*/ 2491 h 3591"/>
                        <a:gd name="T34" fmla="*/ 3338 w 3716"/>
                        <a:gd name="T35" fmla="*/ 2641 h 3591"/>
                        <a:gd name="T36" fmla="*/ 3086 w 3716"/>
                        <a:gd name="T37" fmla="*/ 2786 h 3591"/>
                        <a:gd name="T38" fmla="*/ 2809 w 3716"/>
                        <a:gd name="T39" fmla="*/ 2948 h 3591"/>
                        <a:gd name="T40" fmla="*/ 2575 w 3716"/>
                        <a:gd name="T41" fmla="*/ 3097 h 3591"/>
                        <a:gd name="T42" fmla="*/ 2373 w 3716"/>
                        <a:gd name="T43" fmla="*/ 3232 h 3591"/>
                        <a:gd name="T44" fmla="*/ 2192 w 3716"/>
                        <a:gd name="T45" fmla="*/ 3349 h 3591"/>
                        <a:gd name="T46" fmla="*/ 2021 w 3716"/>
                        <a:gd name="T47" fmla="*/ 3446 h 3591"/>
                        <a:gd name="T48" fmla="*/ 1848 w 3716"/>
                        <a:gd name="T49" fmla="*/ 3520 h 3591"/>
                        <a:gd name="T50" fmla="*/ 1664 w 3716"/>
                        <a:gd name="T51" fmla="*/ 3570 h 3591"/>
                        <a:gd name="T52" fmla="*/ 1457 w 3716"/>
                        <a:gd name="T53" fmla="*/ 3591 h 3591"/>
                        <a:gd name="T54" fmla="*/ 1216 w 3716"/>
                        <a:gd name="T55" fmla="*/ 3581 h 3591"/>
                        <a:gd name="T56" fmla="*/ 1001 w 3716"/>
                        <a:gd name="T57" fmla="*/ 3531 h 3591"/>
                        <a:gd name="T58" fmla="*/ 823 w 3716"/>
                        <a:gd name="T59" fmla="*/ 3449 h 3591"/>
                        <a:gd name="T60" fmla="*/ 679 w 3716"/>
                        <a:gd name="T61" fmla="*/ 3335 h 3591"/>
                        <a:gd name="T62" fmla="*/ 562 w 3716"/>
                        <a:gd name="T63" fmla="*/ 3192 h 3591"/>
                        <a:gd name="T64" fmla="*/ 469 w 3716"/>
                        <a:gd name="T65" fmla="*/ 3020 h 3591"/>
                        <a:gd name="T66" fmla="*/ 394 w 3716"/>
                        <a:gd name="T67" fmla="*/ 2821 h 3591"/>
                        <a:gd name="T68" fmla="*/ 331 w 3716"/>
                        <a:gd name="T69" fmla="*/ 2598 h 3591"/>
                        <a:gd name="T70" fmla="*/ 277 w 3716"/>
                        <a:gd name="T71" fmla="*/ 2351 h 3591"/>
                        <a:gd name="T72" fmla="*/ 226 w 3716"/>
                        <a:gd name="T73" fmla="*/ 2082 h 3591"/>
                        <a:gd name="T74" fmla="*/ 174 w 3716"/>
                        <a:gd name="T75" fmla="*/ 1793 h 3591"/>
                        <a:gd name="T76" fmla="*/ 115 w 3716"/>
                        <a:gd name="T77" fmla="*/ 1486 h 3591"/>
                        <a:gd name="T78" fmla="*/ 45 w 3716"/>
                        <a:gd name="T79" fmla="*/ 1161 h 3591"/>
                        <a:gd name="T80" fmla="*/ 3 w 3716"/>
                        <a:gd name="T81" fmla="*/ 906 h 3591"/>
                        <a:gd name="T82" fmla="*/ 7 w 3716"/>
                        <a:gd name="T83" fmla="*/ 682 h 3591"/>
                        <a:gd name="T84" fmla="*/ 51 w 3716"/>
                        <a:gd name="T85" fmla="*/ 493 h 3591"/>
                        <a:gd name="T86" fmla="*/ 131 w 3716"/>
                        <a:gd name="T87" fmla="*/ 334 h 3591"/>
                        <a:gd name="T88" fmla="*/ 247 w 3716"/>
                        <a:gd name="T89" fmla="*/ 206 h 3591"/>
                        <a:gd name="T90" fmla="*/ 394 w 3716"/>
                        <a:gd name="T91" fmla="*/ 109 h 3591"/>
                        <a:gd name="T92" fmla="*/ 568 w 3716"/>
                        <a:gd name="T93" fmla="*/ 44 h 3591"/>
                        <a:gd name="T94" fmla="*/ 768 w 3716"/>
                        <a:gd name="T95" fmla="*/ 7 h 3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3716" h="3591">
                          <a:moveTo>
                            <a:pt x="913" y="0"/>
                          </a:moveTo>
                          <a:lnTo>
                            <a:pt x="990" y="1"/>
                          </a:lnTo>
                          <a:lnTo>
                            <a:pt x="1068" y="5"/>
                          </a:lnTo>
                          <a:lnTo>
                            <a:pt x="1147" y="12"/>
                          </a:lnTo>
                          <a:lnTo>
                            <a:pt x="1229" y="23"/>
                          </a:lnTo>
                          <a:lnTo>
                            <a:pt x="1313" y="37"/>
                          </a:lnTo>
                          <a:lnTo>
                            <a:pt x="1398" y="54"/>
                          </a:lnTo>
                          <a:lnTo>
                            <a:pt x="1485" y="74"/>
                          </a:lnTo>
                          <a:lnTo>
                            <a:pt x="1573" y="97"/>
                          </a:lnTo>
                          <a:lnTo>
                            <a:pt x="1662" y="123"/>
                          </a:lnTo>
                          <a:lnTo>
                            <a:pt x="1753" y="152"/>
                          </a:lnTo>
                          <a:lnTo>
                            <a:pt x="1845" y="185"/>
                          </a:lnTo>
                          <a:lnTo>
                            <a:pt x="1937" y="221"/>
                          </a:lnTo>
                          <a:lnTo>
                            <a:pt x="2030" y="259"/>
                          </a:lnTo>
                          <a:lnTo>
                            <a:pt x="2124" y="300"/>
                          </a:lnTo>
                          <a:lnTo>
                            <a:pt x="2219" y="345"/>
                          </a:lnTo>
                          <a:lnTo>
                            <a:pt x="2314" y="392"/>
                          </a:lnTo>
                          <a:lnTo>
                            <a:pt x="2409" y="443"/>
                          </a:lnTo>
                          <a:lnTo>
                            <a:pt x="2504" y="496"/>
                          </a:lnTo>
                          <a:lnTo>
                            <a:pt x="2597" y="551"/>
                          </a:lnTo>
                          <a:lnTo>
                            <a:pt x="2686" y="607"/>
                          </a:lnTo>
                          <a:lnTo>
                            <a:pt x="2773" y="665"/>
                          </a:lnTo>
                          <a:lnTo>
                            <a:pt x="2857" y="724"/>
                          </a:lnTo>
                          <a:lnTo>
                            <a:pt x="2937" y="784"/>
                          </a:lnTo>
                          <a:lnTo>
                            <a:pt x="3014" y="846"/>
                          </a:lnTo>
                          <a:lnTo>
                            <a:pt x="3087" y="908"/>
                          </a:lnTo>
                          <a:lnTo>
                            <a:pt x="3157" y="971"/>
                          </a:lnTo>
                          <a:lnTo>
                            <a:pt x="3224" y="1036"/>
                          </a:lnTo>
                          <a:lnTo>
                            <a:pt x="3286" y="1100"/>
                          </a:lnTo>
                          <a:lnTo>
                            <a:pt x="3345" y="1166"/>
                          </a:lnTo>
                          <a:lnTo>
                            <a:pt x="3401" y="1232"/>
                          </a:lnTo>
                          <a:lnTo>
                            <a:pt x="3452" y="1299"/>
                          </a:lnTo>
                          <a:lnTo>
                            <a:pt x="3498" y="1365"/>
                          </a:lnTo>
                          <a:lnTo>
                            <a:pt x="3541" y="1432"/>
                          </a:lnTo>
                          <a:lnTo>
                            <a:pt x="3579" y="1498"/>
                          </a:lnTo>
                          <a:lnTo>
                            <a:pt x="3613" y="1565"/>
                          </a:lnTo>
                          <a:lnTo>
                            <a:pt x="3642" y="1632"/>
                          </a:lnTo>
                          <a:lnTo>
                            <a:pt x="3666" y="1698"/>
                          </a:lnTo>
                          <a:lnTo>
                            <a:pt x="3686" y="1765"/>
                          </a:lnTo>
                          <a:lnTo>
                            <a:pt x="3701" y="1830"/>
                          </a:lnTo>
                          <a:lnTo>
                            <a:pt x="3711" y="1895"/>
                          </a:lnTo>
                          <a:lnTo>
                            <a:pt x="3716" y="1959"/>
                          </a:lnTo>
                          <a:lnTo>
                            <a:pt x="3715" y="2023"/>
                          </a:lnTo>
                          <a:lnTo>
                            <a:pt x="3709" y="2085"/>
                          </a:lnTo>
                          <a:lnTo>
                            <a:pt x="3698" y="2148"/>
                          </a:lnTo>
                          <a:lnTo>
                            <a:pt x="3682" y="2207"/>
                          </a:lnTo>
                          <a:lnTo>
                            <a:pt x="3660" y="2267"/>
                          </a:lnTo>
                          <a:lnTo>
                            <a:pt x="3631" y="2326"/>
                          </a:lnTo>
                          <a:lnTo>
                            <a:pt x="3599" y="2382"/>
                          </a:lnTo>
                          <a:lnTo>
                            <a:pt x="3559" y="2438"/>
                          </a:lnTo>
                          <a:lnTo>
                            <a:pt x="3513" y="2491"/>
                          </a:lnTo>
                          <a:lnTo>
                            <a:pt x="3461" y="2543"/>
                          </a:lnTo>
                          <a:lnTo>
                            <a:pt x="3403" y="2592"/>
                          </a:lnTo>
                          <a:lnTo>
                            <a:pt x="3338" y="2641"/>
                          </a:lnTo>
                          <a:lnTo>
                            <a:pt x="3267" y="2686"/>
                          </a:lnTo>
                          <a:lnTo>
                            <a:pt x="3190" y="2730"/>
                          </a:lnTo>
                          <a:lnTo>
                            <a:pt x="3086" y="2786"/>
                          </a:lnTo>
                          <a:lnTo>
                            <a:pt x="2989" y="2842"/>
                          </a:lnTo>
                          <a:lnTo>
                            <a:pt x="2896" y="2895"/>
                          </a:lnTo>
                          <a:lnTo>
                            <a:pt x="2809" y="2948"/>
                          </a:lnTo>
                          <a:lnTo>
                            <a:pt x="2728" y="2999"/>
                          </a:lnTo>
                          <a:lnTo>
                            <a:pt x="2650" y="3049"/>
                          </a:lnTo>
                          <a:lnTo>
                            <a:pt x="2575" y="3097"/>
                          </a:lnTo>
                          <a:lnTo>
                            <a:pt x="2505" y="3144"/>
                          </a:lnTo>
                          <a:lnTo>
                            <a:pt x="2437" y="3188"/>
                          </a:lnTo>
                          <a:lnTo>
                            <a:pt x="2373" y="3232"/>
                          </a:lnTo>
                          <a:lnTo>
                            <a:pt x="2310" y="3273"/>
                          </a:lnTo>
                          <a:lnTo>
                            <a:pt x="2251" y="3312"/>
                          </a:lnTo>
                          <a:lnTo>
                            <a:pt x="2192" y="3349"/>
                          </a:lnTo>
                          <a:lnTo>
                            <a:pt x="2134" y="3384"/>
                          </a:lnTo>
                          <a:lnTo>
                            <a:pt x="2077" y="3416"/>
                          </a:lnTo>
                          <a:lnTo>
                            <a:pt x="2021" y="3446"/>
                          </a:lnTo>
                          <a:lnTo>
                            <a:pt x="1963" y="3474"/>
                          </a:lnTo>
                          <a:lnTo>
                            <a:pt x="1907" y="3499"/>
                          </a:lnTo>
                          <a:lnTo>
                            <a:pt x="1848" y="3520"/>
                          </a:lnTo>
                          <a:lnTo>
                            <a:pt x="1789" y="3540"/>
                          </a:lnTo>
                          <a:lnTo>
                            <a:pt x="1727" y="3556"/>
                          </a:lnTo>
                          <a:lnTo>
                            <a:pt x="1664" y="3570"/>
                          </a:lnTo>
                          <a:lnTo>
                            <a:pt x="1598" y="3580"/>
                          </a:lnTo>
                          <a:lnTo>
                            <a:pt x="1529" y="3587"/>
                          </a:lnTo>
                          <a:lnTo>
                            <a:pt x="1457" y="3591"/>
                          </a:lnTo>
                          <a:lnTo>
                            <a:pt x="1381" y="3591"/>
                          </a:lnTo>
                          <a:lnTo>
                            <a:pt x="1301" y="3588"/>
                          </a:lnTo>
                          <a:lnTo>
                            <a:pt x="1216" y="3581"/>
                          </a:lnTo>
                          <a:lnTo>
                            <a:pt x="1140" y="3569"/>
                          </a:lnTo>
                          <a:lnTo>
                            <a:pt x="1068" y="3552"/>
                          </a:lnTo>
                          <a:lnTo>
                            <a:pt x="1001" y="3531"/>
                          </a:lnTo>
                          <a:lnTo>
                            <a:pt x="938" y="3508"/>
                          </a:lnTo>
                          <a:lnTo>
                            <a:pt x="879" y="3481"/>
                          </a:lnTo>
                          <a:lnTo>
                            <a:pt x="823" y="3449"/>
                          </a:lnTo>
                          <a:lnTo>
                            <a:pt x="771" y="3414"/>
                          </a:lnTo>
                          <a:lnTo>
                            <a:pt x="724" y="3377"/>
                          </a:lnTo>
                          <a:lnTo>
                            <a:pt x="679" y="3335"/>
                          </a:lnTo>
                          <a:lnTo>
                            <a:pt x="637" y="3291"/>
                          </a:lnTo>
                          <a:lnTo>
                            <a:pt x="598" y="3242"/>
                          </a:lnTo>
                          <a:lnTo>
                            <a:pt x="562" y="3192"/>
                          </a:lnTo>
                          <a:lnTo>
                            <a:pt x="529" y="3137"/>
                          </a:lnTo>
                          <a:lnTo>
                            <a:pt x="498" y="3080"/>
                          </a:lnTo>
                          <a:lnTo>
                            <a:pt x="469" y="3020"/>
                          </a:lnTo>
                          <a:lnTo>
                            <a:pt x="442" y="2957"/>
                          </a:lnTo>
                          <a:lnTo>
                            <a:pt x="417" y="2890"/>
                          </a:lnTo>
                          <a:lnTo>
                            <a:pt x="394" y="2821"/>
                          </a:lnTo>
                          <a:lnTo>
                            <a:pt x="372" y="2749"/>
                          </a:lnTo>
                          <a:lnTo>
                            <a:pt x="351" y="2675"/>
                          </a:lnTo>
                          <a:lnTo>
                            <a:pt x="331" y="2598"/>
                          </a:lnTo>
                          <a:lnTo>
                            <a:pt x="313" y="2518"/>
                          </a:lnTo>
                          <a:lnTo>
                            <a:pt x="295" y="2435"/>
                          </a:lnTo>
                          <a:lnTo>
                            <a:pt x="277" y="2351"/>
                          </a:lnTo>
                          <a:lnTo>
                            <a:pt x="260" y="2264"/>
                          </a:lnTo>
                          <a:lnTo>
                            <a:pt x="243" y="2175"/>
                          </a:lnTo>
                          <a:lnTo>
                            <a:pt x="226" y="2082"/>
                          </a:lnTo>
                          <a:lnTo>
                            <a:pt x="209" y="1988"/>
                          </a:lnTo>
                          <a:lnTo>
                            <a:pt x="192" y="1892"/>
                          </a:lnTo>
                          <a:lnTo>
                            <a:pt x="174" y="1793"/>
                          </a:lnTo>
                          <a:lnTo>
                            <a:pt x="156" y="1693"/>
                          </a:lnTo>
                          <a:lnTo>
                            <a:pt x="136" y="1591"/>
                          </a:lnTo>
                          <a:lnTo>
                            <a:pt x="115" y="1486"/>
                          </a:lnTo>
                          <a:lnTo>
                            <a:pt x="94" y="1380"/>
                          </a:lnTo>
                          <a:lnTo>
                            <a:pt x="70" y="1272"/>
                          </a:lnTo>
                          <a:lnTo>
                            <a:pt x="45" y="1161"/>
                          </a:lnTo>
                          <a:lnTo>
                            <a:pt x="26" y="1073"/>
                          </a:lnTo>
                          <a:lnTo>
                            <a:pt x="12" y="987"/>
                          </a:lnTo>
                          <a:lnTo>
                            <a:pt x="3" y="906"/>
                          </a:lnTo>
                          <a:lnTo>
                            <a:pt x="0" y="828"/>
                          </a:lnTo>
                          <a:lnTo>
                            <a:pt x="1" y="754"/>
                          </a:lnTo>
                          <a:lnTo>
                            <a:pt x="7" y="682"/>
                          </a:lnTo>
                          <a:lnTo>
                            <a:pt x="17" y="616"/>
                          </a:lnTo>
                          <a:lnTo>
                            <a:pt x="32" y="553"/>
                          </a:lnTo>
                          <a:lnTo>
                            <a:pt x="51" y="493"/>
                          </a:lnTo>
                          <a:lnTo>
                            <a:pt x="74" y="436"/>
                          </a:lnTo>
                          <a:lnTo>
                            <a:pt x="101" y="383"/>
                          </a:lnTo>
                          <a:lnTo>
                            <a:pt x="131" y="334"/>
                          </a:lnTo>
                          <a:lnTo>
                            <a:pt x="166" y="287"/>
                          </a:lnTo>
                          <a:lnTo>
                            <a:pt x="205" y="246"/>
                          </a:lnTo>
                          <a:lnTo>
                            <a:pt x="247" y="206"/>
                          </a:lnTo>
                          <a:lnTo>
                            <a:pt x="292" y="170"/>
                          </a:lnTo>
                          <a:lnTo>
                            <a:pt x="342" y="138"/>
                          </a:lnTo>
                          <a:lnTo>
                            <a:pt x="394" y="109"/>
                          </a:lnTo>
                          <a:lnTo>
                            <a:pt x="449" y="84"/>
                          </a:lnTo>
                          <a:lnTo>
                            <a:pt x="507" y="62"/>
                          </a:lnTo>
                          <a:lnTo>
                            <a:pt x="568" y="44"/>
                          </a:lnTo>
                          <a:lnTo>
                            <a:pt x="632" y="28"/>
                          </a:lnTo>
                          <a:lnTo>
                            <a:pt x="699" y="16"/>
                          </a:lnTo>
                          <a:lnTo>
                            <a:pt x="768" y="7"/>
                          </a:lnTo>
                          <a:lnTo>
                            <a:pt x="839" y="2"/>
                          </a:lnTo>
                          <a:lnTo>
                            <a:pt x="913" y="0"/>
                          </a:lnTo>
                          <a:close/>
                        </a:path>
                      </a:pathLst>
                    </a:custGeom>
                    <a:solidFill>
                      <a:srgbClr val="F2F2F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9" name="Freeform 16">
                      <a:extLst>
                        <a:ext uri="{FF2B5EF4-FFF2-40B4-BE49-F238E27FC236}">
                          <a16:creationId xmlns:a16="http://schemas.microsoft.com/office/drawing/2014/main" id="{4E8D0BA5-9379-3A45-A5F1-D3241B6605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70" y="660"/>
                      <a:ext cx="697" cy="696"/>
                    </a:xfrm>
                    <a:custGeom>
                      <a:avLst/>
                      <a:gdLst>
                        <a:gd name="T0" fmla="*/ 768 w 1393"/>
                        <a:gd name="T1" fmla="*/ 4 h 1390"/>
                        <a:gd name="T2" fmla="*/ 904 w 1393"/>
                        <a:gd name="T3" fmla="*/ 31 h 1390"/>
                        <a:gd name="T4" fmla="*/ 1028 w 1393"/>
                        <a:gd name="T5" fmla="*/ 84 h 1390"/>
                        <a:gd name="T6" fmla="*/ 1139 w 1393"/>
                        <a:gd name="T7" fmla="*/ 159 h 1390"/>
                        <a:gd name="T8" fmla="*/ 1234 w 1393"/>
                        <a:gd name="T9" fmla="*/ 254 h 1390"/>
                        <a:gd name="T10" fmla="*/ 1309 w 1393"/>
                        <a:gd name="T11" fmla="*/ 364 h 1390"/>
                        <a:gd name="T12" fmla="*/ 1362 w 1393"/>
                        <a:gd name="T13" fmla="*/ 488 h 1390"/>
                        <a:gd name="T14" fmla="*/ 1389 w 1393"/>
                        <a:gd name="T15" fmla="*/ 624 h 1390"/>
                        <a:gd name="T16" fmla="*/ 1389 w 1393"/>
                        <a:gd name="T17" fmla="*/ 766 h 1390"/>
                        <a:gd name="T18" fmla="*/ 1362 w 1393"/>
                        <a:gd name="T19" fmla="*/ 901 h 1390"/>
                        <a:gd name="T20" fmla="*/ 1309 w 1393"/>
                        <a:gd name="T21" fmla="*/ 1027 h 1390"/>
                        <a:gd name="T22" fmla="*/ 1234 w 1393"/>
                        <a:gd name="T23" fmla="*/ 1137 h 1390"/>
                        <a:gd name="T24" fmla="*/ 1139 w 1393"/>
                        <a:gd name="T25" fmla="*/ 1232 h 1390"/>
                        <a:gd name="T26" fmla="*/ 1028 w 1393"/>
                        <a:gd name="T27" fmla="*/ 1307 h 1390"/>
                        <a:gd name="T28" fmla="*/ 904 w 1393"/>
                        <a:gd name="T29" fmla="*/ 1360 h 1390"/>
                        <a:gd name="T30" fmla="*/ 768 w 1393"/>
                        <a:gd name="T31" fmla="*/ 1387 h 1390"/>
                        <a:gd name="T32" fmla="*/ 625 w 1393"/>
                        <a:gd name="T33" fmla="*/ 1387 h 1390"/>
                        <a:gd name="T34" fmla="*/ 489 w 1393"/>
                        <a:gd name="T35" fmla="*/ 1360 h 1390"/>
                        <a:gd name="T36" fmla="*/ 364 w 1393"/>
                        <a:gd name="T37" fmla="*/ 1307 h 1390"/>
                        <a:gd name="T38" fmla="*/ 253 w 1393"/>
                        <a:gd name="T39" fmla="*/ 1232 h 1390"/>
                        <a:gd name="T40" fmla="*/ 158 w 1393"/>
                        <a:gd name="T41" fmla="*/ 1137 h 1390"/>
                        <a:gd name="T42" fmla="*/ 84 w 1393"/>
                        <a:gd name="T43" fmla="*/ 1027 h 1390"/>
                        <a:gd name="T44" fmla="*/ 31 w 1393"/>
                        <a:gd name="T45" fmla="*/ 901 h 1390"/>
                        <a:gd name="T46" fmla="*/ 3 w 1393"/>
                        <a:gd name="T47" fmla="*/ 766 h 1390"/>
                        <a:gd name="T48" fmla="*/ 3 w 1393"/>
                        <a:gd name="T49" fmla="*/ 624 h 1390"/>
                        <a:gd name="T50" fmla="*/ 31 w 1393"/>
                        <a:gd name="T51" fmla="*/ 488 h 1390"/>
                        <a:gd name="T52" fmla="*/ 84 w 1393"/>
                        <a:gd name="T53" fmla="*/ 364 h 1390"/>
                        <a:gd name="T54" fmla="*/ 158 w 1393"/>
                        <a:gd name="T55" fmla="*/ 254 h 1390"/>
                        <a:gd name="T56" fmla="*/ 253 w 1393"/>
                        <a:gd name="T57" fmla="*/ 159 h 1390"/>
                        <a:gd name="T58" fmla="*/ 364 w 1393"/>
                        <a:gd name="T59" fmla="*/ 84 h 1390"/>
                        <a:gd name="T60" fmla="*/ 489 w 1393"/>
                        <a:gd name="T61" fmla="*/ 31 h 1390"/>
                        <a:gd name="T62" fmla="*/ 625 w 1393"/>
                        <a:gd name="T63" fmla="*/ 4 h 13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393" h="1390">
                          <a:moveTo>
                            <a:pt x="697" y="0"/>
                          </a:moveTo>
                          <a:lnTo>
                            <a:pt x="768" y="4"/>
                          </a:lnTo>
                          <a:lnTo>
                            <a:pt x="837" y="14"/>
                          </a:lnTo>
                          <a:lnTo>
                            <a:pt x="904" y="31"/>
                          </a:lnTo>
                          <a:lnTo>
                            <a:pt x="967" y="55"/>
                          </a:lnTo>
                          <a:lnTo>
                            <a:pt x="1028" y="84"/>
                          </a:lnTo>
                          <a:lnTo>
                            <a:pt x="1086" y="119"/>
                          </a:lnTo>
                          <a:lnTo>
                            <a:pt x="1139" y="159"/>
                          </a:lnTo>
                          <a:lnTo>
                            <a:pt x="1189" y="204"/>
                          </a:lnTo>
                          <a:lnTo>
                            <a:pt x="1234" y="254"/>
                          </a:lnTo>
                          <a:lnTo>
                            <a:pt x="1273" y="307"/>
                          </a:lnTo>
                          <a:lnTo>
                            <a:pt x="1309" y="364"/>
                          </a:lnTo>
                          <a:lnTo>
                            <a:pt x="1338" y="425"/>
                          </a:lnTo>
                          <a:lnTo>
                            <a:pt x="1362" y="488"/>
                          </a:lnTo>
                          <a:lnTo>
                            <a:pt x="1379" y="555"/>
                          </a:lnTo>
                          <a:lnTo>
                            <a:pt x="1389" y="624"/>
                          </a:lnTo>
                          <a:lnTo>
                            <a:pt x="1393" y="695"/>
                          </a:lnTo>
                          <a:lnTo>
                            <a:pt x="1389" y="766"/>
                          </a:lnTo>
                          <a:lnTo>
                            <a:pt x="1379" y="835"/>
                          </a:lnTo>
                          <a:lnTo>
                            <a:pt x="1362" y="901"/>
                          </a:lnTo>
                          <a:lnTo>
                            <a:pt x="1338" y="966"/>
                          </a:lnTo>
                          <a:lnTo>
                            <a:pt x="1309" y="1027"/>
                          </a:lnTo>
                          <a:lnTo>
                            <a:pt x="1273" y="1084"/>
                          </a:lnTo>
                          <a:lnTo>
                            <a:pt x="1234" y="1137"/>
                          </a:lnTo>
                          <a:lnTo>
                            <a:pt x="1189" y="1187"/>
                          </a:lnTo>
                          <a:lnTo>
                            <a:pt x="1139" y="1232"/>
                          </a:lnTo>
                          <a:lnTo>
                            <a:pt x="1086" y="1272"/>
                          </a:lnTo>
                          <a:lnTo>
                            <a:pt x="1028" y="1307"/>
                          </a:lnTo>
                          <a:lnTo>
                            <a:pt x="967" y="1336"/>
                          </a:lnTo>
                          <a:lnTo>
                            <a:pt x="904" y="1360"/>
                          </a:lnTo>
                          <a:lnTo>
                            <a:pt x="837" y="1377"/>
                          </a:lnTo>
                          <a:lnTo>
                            <a:pt x="768" y="1387"/>
                          </a:lnTo>
                          <a:lnTo>
                            <a:pt x="697" y="1390"/>
                          </a:lnTo>
                          <a:lnTo>
                            <a:pt x="625" y="1387"/>
                          </a:lnTo>
                          <a:lnTo>
                            <a:pt x="555" y="1377"/>
                          </a:lnTo>
                          <a:lnTo>
                            <a:pt x="489" y="1360"/>
                          </a:lnTo>
                          <a:lnTo>
                            <a:pt x="425" y="1336"/>
                          </a:lnTo>
                          <a:lnTo>
                            <a:pt x="364" y="1307"/>
                          </a:lnTo>
                          <a:lnTo>
                            <a:pt x="307" y="1272"/>
                          </a:lnTo>
                          <a:lnTo>
                            <a:pt x="253" y="1232"/>
                          </a:lnTo>
                          <a:lnTo>
                            <a:pt x="204" y="1187"/>
                          </a:lnTo>
                          <a:lnTo>
                            <a:pt x="158" y="1137"/>
                          </a:lnTo>
                          <a:lnTo>
                            <a:pt x="119" y="1084"/>
                          </a:lnTo>
                          <a:lnTo>
                            <a:pt x="84" y="1027"/>
                          </a:lnTo>
                          <a:lnTo>
                            <a:pt x="54" y="966"/>
                          </a:lnTo>
                          <a:lnTo>
                            <a:pt x="31" y="901"/>
                          </a:lnTo>
                          <a:lnTo>
                            <a:pt x="14" y="835"/>
                          </a:lnTo>
                          <a:lnTo>
                            <a:pt x="3" y="766"/>
                          </a:lnTo>
                          <a:lnTo>
                            <a:pt x="0" y="695"/>
                          </a:lnTo>
                          <a:lnTo>
                            <a:pt x="3" y="624"/>
                          </a:lnTo>
                          <a:lnTo>
                            <a:pt x="14" y="555"/>
                          </a:lnTo>
                          <a:lnTo>
                            <a:pt x="31" y="488"/>
                          </a:lnTo>
                          <a:lnTo>
                            <a:pt x="54" y="425"/>
                          </a:lnTo>
                          <a:lnTo>
                            <a:pt x="84" y="364"/>
                          </a:lnTo>
                          <a:lnTo>
                            <a:pt x="119" y="307"/>
                          </a:lnTo>
                          <a:lnTo>
                            <a:pt x="158" y="254"/>
                          </a:lnTo>
                          <a:lnTo>
                            <a:pt x="204" y="204"/>
                          </a:lnTo>
                          <a:lnTo>
                            <a:pt x="253" y="159"/>
                          </a:lnTo>
                          <a:lnTo>
                            <a:pt x="307" y="119"/>
                          </a:lnTo>
                          <a:lnTo>
                            <a:pt x="364" y="84"/>
                          </a:lnTo>
                          <a:lnTo>
                            <a:pt x="425" y="55"/>
                          </a:lnTo>
                          <a:lnTo>
                            <a:pt x="489" y="31"/>
                          </a:lnTo>
                          <a:lnTo>
                            <a:pt x="555" y="14"/>
                          </a:lnTo>
                          <a:lnTo>
                            <a:pt x="625" y="4"/>
                          </a:lnTo>
                          <a:lnTo>
                            <a:pt x="69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0" name="Freeform 17">
                      <a:extLst>
                        <a:ext uri="{FF2B5EF4-FFF2-40B4-BE49-F238E27FC236}">
                          <a16:creationId xmlns:a16="http://schemas.microsoft.com/office/drawing/2014/main" id="{3F576BBB-25AF-4946-AB81-3327F19080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18" y="834"/>
                      <a:ext cx="175" cy="174"/>
                    </a:xfrm>
                    <a:custGeom>
                      <a:avLst/>
                      <a:gdLst>
                        <a:gd name="T0" fmla="*/ 174 w 348"/>
                        <a:gd name="T1" fmla="*/ 0 h 348"/>
                        <a:gd name="T2" fmla="*/ 209 w 348"/>
                        <a:gd name="T3" fmla="*/ 4 h 348"/>
                        <a:gd name="T4" fmla="*/ 241 w 348"/>
                        <a:gd name="T5" fmla="*/ 14 h 348"/>
                        <a:gd name="T6" fmla="*/ 271 w 348"/>
                        <a:gd name="T7" fmla="*/ 31 h 348"/>
                        <a:gd name="T8" fmla="*/ 296 w 348"/>
                        <a:gd name="T9" fmla="*/ 51 h 348"/>
                        <a:gd name="T10" fmla="*/ 318 w 348"/>
                        <a:gd name="T11" fmla="*/ 77 h 348"/>
                        <a:gd name="T12" fmla="*/ 333 w 348"/>
                        <a:gd name="T13" fmla="*/ 106 h 348"/>
                        <a:gd name="T14" fmla="*/ 344 w 348"/>
                        <a:gd name="T15" fmla="*/ 139 h 348"/>
                        <a:gd name="T16" fmla="*/ 348 w 348"/>
                        <a:gd name="T17" fmla="*/ 174 h 348"/>
                        <a:gd name="T18" fmla="*/ 344 w 348"/>
                        <a:gd name="T19" fmla="*/ 209 h 348"/>
                        <a:gd name="T20" fmla="*/ 333 w 348"/>
                        <a:gd name="T21" fmla="*/ 242 h 348"/>
                        <a:gd name="T22" fmla="*/ 318 w 348"/>
                        <a:gd name="T23" fmla="*/ 271 h 348"/>
                        <a:gd name="T24" fmla="*/ 296 w 348"/>
                        <a:gd name="T25" fmla="*/ 297 h 348"/>
                        <a:gd name="T26" fmla="*/ 271 w 348"/>
                        <a:gd name="T27" fmla="*/ 319 h 348"/>
                        <a:gd name="T28" fmla="*/ 241 w 348"/>
                        <a:gd name="T29" fmla="*/ 334 h 348"/>
                        <a:gd name="T30" fmla="*/ 209 w 348"/>
                        <a:gd name="T31" fmla="*/ 345 h 348"/>
                        <a:gd name="T32" fmla="*/ 174 w 348"/>
                        <a:gd name="T33" fmla="*/ 348 h 348"/>
                        <a:gd name="T34" fmla="*/ 139 w 348"/>
                        <a:gd name="T35" fmla="*/ 345 h 348"/>
                        <a:gd name="T36" fmla="*/ 106 w 348"/>
                        <a:gd name="T37" fmla="*/ 334 h 348"/>
                        <a:gd name="T38" fmla="*/ 76 w 348"/>
                        <a:gd name="T39" fmla="*/ 319 h 348"/>
                        <a:gd name="T40" fmla="*/ 51 w 348"/>
                        <a:gd name="T41" fmla="*/ 297 h 348"/>
                        <a:gd name="T42" fmla="*/ 29 w 348"/>
                        <a:gd name="T43" fmla="*/ 271 h 348"/>
                        <a:gd name="T44" fmla="*/ 13 w 348"/>
                        <a:gd name="T45" fmla="*/ 242 h 348"/>
                        <a:gd name="T46" fmla="*/ 3 w 348"/>
                        <a:gd name="T47" fmla="*/ 209 h 348"/>
                        <a:gd name="T48" fmla="*/ 0 w 348"/>
                        <a:gd name="T49" fmla="*/ 174 h 348"/>
                        <a:gd name="T50" fmla="*/ 3 w 348"/>
                        <a:gd name="T51" fmla="*/ 139 h 348"/>
                        <a:gd name="T52" fmla="*/ 13 w 348"/>
                        <a:gd name="T53" fmla="*/ 106 h 348"/>
                        <a:gd name="T54" fmla="*/ 29 w 348"/>
                        <a:gd name="T55" fmla="*/ 77 h 348"/>
                        <a:gd name="T56" fmla="*/ 51 w 348"/>
                        <a:gd name="T57" fmla="*/ 51 h 348"/>
                        <a:gd name="T58" fmla="*/ 76 w 348"/>
                        <a:gd name="T59" fmla="*/ 31 h 348"/>
                        <a:gd name="T60" fmla="*/ 106 w 348"/>
                        <a:gd name="T61" fmla="*/ 14 h 348"/>
                        <a:gd name="T62" fmla="*/ 139 w 348"/>
                        <a:gd name="T63" fmla="*/ 4 h 348"/>
                        <a:gd name="T64" fmla="*/ 174 w 348"/>
                        <a:gd name="T65" fmla="*/ 0 h 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348" h="348">
                          <a:moveTo>
                            <a:pt x="174" y="0"/>
                          </a:moveTo>
                          <a:lnTo>
                            <a:pt x="209" y="4"/>
                          </a:lnTo>
                          <a:lnTo>
                            <a:pt x="241" y="14"/>
                          </a:lnTo>
                          <a:lnTo>
                            <a:pt x="271" y="31"/>
                          </a:lnTo>
                          <a:lnTo>
                            <a:pt x="296" y="51"/>
                          </a:lnTo>
                          <a:lnTo>
                            <a:pt x="318" y="77"/>
                          </a:lnTo>
                          <a:lnTo>
                            <a:pt x="333" y="106"/>
                          </a:lnTo>
                          <a:lnTo>
                            <a:pt x="344" y="139"/>
                          </a:lnTo>
                          <a:lnTo>
                            <a:pt x="348" y="174"/>
                          </a:lnTo>
                          <a:lnTo>
                            <a:pt x="344" y="209"/>
                          </a:lnTo>
                          <a:lnTo>
                            <a:pt x="333" y="242"/>
                          </a:lnTo>
                          <a:lnTo>
                            <a:pt x="318" y="271"/>
                          </a:lnTo>
                          <a:lnTo>
                            <a:pt x="296" y="297"/>
                          </a:lnTo>
                          <a:lnTo>
                            <a:pt x="271" y="319"/>
                          </a:lnTo>
                          <a:lnTo>
                            <a:pt x="241" y="334"/>
                          </a:lnTo>
                          <a:lnTo>
                            <a:pt x="209" y="345"/>
                          </a:lnTo>
                          <a:lnTo>
                            <a:pt x="174" y="348"/>
                          </a:lnTo>
                          <a:lnTo>
                            <a:pt x="139" y="345"/>
                          </a:lnTo>
                          <a:lnTo>
                            <a:pt x="106" y="334"/>
                          </a:lnTo>
                          <a:lnTo>
                            <a:pt x="76" y="319"/>
                          </a:lnTo>
                          <a:lnTo>
                            <a:pt x="51" y="297"/>
                          </a:lnTo>
                          <a:lnTo>
                            <a:pt x="29" y="271"/>
                          </a:lnTo>
                          <a:lnTo>
                            <a:pt x="13" y="242"/>
                          </a:lnTo>
                          <a:lnTo>
                            <a:pt x="3" y="209"/>
                          </a:lnTo>
                          <a:lnTo>
                            <a:pt x="0" y="174"/>
                          </a:lnTo>
                          <a:lnTo>
                            <a:pt x="3" y="139"/>
                          </a:lnTo>
                          <a:lnTo>
                            <a:pt x="13" y="106"/>
                          </a:lnTo>
                          <a:lnTo>
                            <a:pt x="29" y="77"/>
                          </a:lnTo>
                          <a:lnTo>
                            <a:pt x="51" y="51"/>
                          </a:lnTo>
                          <a:lnTo>
                            <a:pt x="76" y="31"/>
                          </a:lnTo>
                          <a:lnTo>
                            <a:pt x="106" y="14"/>
                          </a:lnTo>
                          <a:lnTo>
                            <a:pt x="139" y="4"/>
                          </a:lnTo>
                          <a:lnTo>
                            <a:pt x="174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1" name="Freeform 18">
                      <a:extLst>
                        <a:ext uri="{FF2B5EF4-FFF2-40B4-BE49-F238E27FC236}">
                          <a16:creationId xmlns:a16="http://schemas.microsoft.com/office/drawing/2014/main" id="{1F1C4DF2-7500-3E46-93BC-639AA407CB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70" y="735"/>
                      <a:ext cx="621" cy="621"/>
                    </a:xfrm>
                    <a:custGeom>
                      <a:avLst/>
                      <a:gdLst>
                        <a:gd name="T0" fmla="*/ 227 w 1243"/>
                        <a:gd name="T1" fmla="*/ 52 h 1240"/>
                        <a:gd name="T2" fmla="*/ 167 w 1243"/>
                        <a:gd name="T3" fmla="*/ 167 h 1240"/>
                        <a:gd name="T4" fmla="*/ 129 w 1243"/>
                        <a:gd name="T5" fmla="*/ 294 h 1240"/>
                        <a:gd name="T6" fmla="*/ 115 w 1243"/>
                        <a:gd name="T7" fmla="*/ 430 h 1240"/>
                        <a:gd name="T8" fmla="*/ 130 w 1243"/>
                        <a:gd name="T9" fmla="*/ 570 h 1240"/>
                        <a:gd name="T10" fmla="*/ 171 w 1243"/>
                        <a:gd name="T11" fmla="*/ 700 h 1240"/>
                        <a:gd name="T12" fmla="*/ 234 w 1243"/>
                        <a:gd name="T13" fmla="*/ 818 h 1240"/>
                        <a:gd name="T14" fmla="*/ 320 w 1243"/>
                        <a:gd name="T15" fmla="*/ 921 h 1240"/>
                        <a:gd name="T16" fmla="*/ 423 w 1243"/>
                        <a:gd name="T17" fmla="*/ 1005 h 1240"/>
                        <a:gd name="T18" fmla="*/ 541 w 1243"/>
                        <a:gd name="T19" fmla="*/ 1070 h 1240"/>
                        <a:gd name="T20" fmla="*/ 672 w 1243"/>
                        <a:gd name="T21" fmla="*/ 1110 h 1240"/>
                        <a:gd name="T22" fmla="*/ 812 w 1243"/>
                        <a:gd name="T23" fmla="*/ 1125 h 1240"/>
                        <a:gd name="T24" fmla="*/ 948 w 1243"/>
                        <a:gd name="T25" fmla="*/ 1112 h 1240"/>
                        <a:gd name="T26" fmla="*/ 1074 w 1243"/>
                        <a:gd name="T27" fmla="*/ 1073 h 1240"/>
                        <a:gd name="T28" fmla="*/ 1190 w 1243"/>
                        <a:gd name="T29" fmla="*/ 1012 h 1240"/>
                        <a:gd name="T30" fmla="*/ 1202 w 1243"/>
                        <a:gd name="T31" fmla="*/ 1021 h 1240"/>
                        <a:gd name="T32" fmla="*/ 1111 w 1243"/>
                        <a:gd name="T33" fmla="*/ 1104 h 1240"/>
                        <a:gd name="T34" fmla="*/ 1005 w 1243"/>
                        <a:gd name="T35" fmla="*/ 1168 h 1240"/>
                        <a:gd name="T36" fmla="*/ 888 w 1243"/>
                        <a:gd name="T37" fmla="*/ 1214 h 1240"/>
                        <a:gd name="T38" fmla="*/ 762 w 1243"/>
                        <a:gd name="T39" fmla="*/ 1238 h 1240"/>
                        <a:gd name="T40" fmla="*/ 625 w 1243"/>
                        <a:gd name="T41" fmla="*/ 1237 h 1240"/>
                        <a:gd name="T42" fmla="*/ 489 w 1243"/>
                        <a:gd name="T43" fmla="*/ 1210 h 1240"/>
                        <a:gd name="T44" fmla="*/ 364 w 1243"/>
                        <a:gd name="T45" fmla="*/ 1157 h 1240"/>
                        <a:gd name="T46" fmla="*/ 253 w 1243"/>
                        <a:gd name="T47" fmla="*/ 1082 h 1240"/>
                        <a:gd name="T48" fmla="*/ 158 w 1243"/>
                        <a:gd name="T49" fmla="*/ 987 h 1240"/>
                        <a:gd name="T50" fmla="*/ 84 w 1243"/>
                        <a:gd name="T51" fmla="*/ 877 h 1240"/>
                        <a:gd name="T52" fmla="*/ 31 w 1243"/>
                        <a:gd name="T53" fmla="*/ 751 h 1240"/>
                        <a:gd name="T54" fmla="*/ 3 w 1243"/>
                        <a:gd name="T55" fmla="*/ 616 h 1240"/>
                        <a:gd name="T56" fmla="*/ 2 w 1243"/>
                        <a:gd name="T57" fmla="*/ 479 h 1240"/>
                        <a:gd name="T58" fmla="*/ 26 w 1243"/>
                        <a:gd name="T59" fmla="*/ 354 h 1240"/>
                        <a:gd name="T60" fmla="*/ 71 w 1243"/>
                        <a:gd name="T61" fmla="*/ 237 h 1240"/>
                        <a:gd name="T62" fmla="*/ 137 w 1243"/>
                        <a:gd name="T63" fmla="*/ 132 h 1240"/>
                        <a:gd name="T64" fmla="*/ 218 w 1243"/>
                        <a:gd name="T65" fmla="*/ 39 h 1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243" h="1240">
                          <a:moveTo>
                            <a:pt x="266" y="0"/>
                          </a:moveTo>
                          <a:lnTo>
                            <a:pt x="227" y="52"/>
                          </a:lnTo>
                          <a:lnTo>
                            <a:pt x="195" y="108"/>
                          </a:lnTo>
                          <a:lnTo>
                            <a:pt x="167" y="167"/>
                          </a:lnTo>
                          <a:lnTo>
                            <a:pt x="145" y="229"/>
                          </a:lnTo>
                          <a:lnTo>
                            <a:pt x="129" y="294"/>
                          </a:lnTo>
                          <a:lnTo>
                            <a:pt x="119" y="361"/>
                          </a:lnTo>
                          <a:lnTo>
                            <a:pt x="115" y="430"/>
                          </a:lnTo>
                          <a:lnTo>
                            <a:pt x="119" y="501"/>
                          </a:lnTo>
                          <a:lnTo>
                            <a:pt x="130" y="570"/>
                          </a:lnTo>
                          <a:lnTo>
                            <a:pt x="147" y="636"/>
                          </a:lnTo>
                          <a:lnTo>
                            <a:pt x="171" y="700"/>
                          </a:lnTo>
                          <a:lnTo>
                            <a:pt x="200" y="761"/>
                          </a:lnTo>
                          <a:lnTo>
                            <a:pt x="234" y="818"/>
                          </a:lnTo>
                          <a:lnTo>
                            <a:pt x="275" y="871"/>
                          </a:lnTo>
                          <a:lnTo>
                            <a:pt x="320" y="921"/>
                          </a:lnTo>
                          <a:lnTo>
                            <a:pt x="369" y="966"/>
                          </a:lnTo>
                          <a:lnTo>
                            <a:pt x="423" y="1005"/>
                          </a:lnTo>
                          <a:lnTo>
                            <a:pt x="481" y="1040"/>
                          </a:lnTo>
                          <a:lnTo>
                            <a:pt x="541" y="1070"/>
                          </a:lnTo>
                          <a:lnTo>
                            <a:pt x="605" y="1093"/>
                          </a:lnTo>
                          <a:lnTo>
                            <a:pt x="672" y="1110"/>
                          </a:lnTo>
                          <a:lnTo>
                            <a:pt x="741" y="1121"/>
                          </a:lnTo>
                          <a:lnTo>
                            <a:pt x="812" y="1125"/>
                          </a:lnTo>
                          <a:lnTo>
                            <a:pt x="881" y="1122"/>
                          </a:lnTo>
                          <a:lnTo>
                            <a:pt x="948" y="1112"/>
                          </a:lnTo>
                          <a:lnTo>
                            <a:pt x="1013" y="1095"/>
                          </a:lnTo>
                          <a:lnTo>
                            <a:pt x="1074" y="1073"/>
                          </a:lnTo>
                          <a:lnTo>
                            <a:pt x="1134" y="1046"/>
                          </a:lnTo>
                          <a:lnTo>
                            <a:pt x="1190" y="1012"/>
                          </a:lnTo>
                          <a:lnTo>
                            <a:pt x="1243" y="975"/>
                          </a:lnTo>
                          <a:lnTo>
                            <a:pt x="1202" y="1021"/>
                          </a:lnTo>
                          <a:lnTo>
                            <a:pt x="1158" y="1064"/>
                          </a:lnTo>
                          <a:lnTo>
                            <a:pt x="1111" y="1104"/>
                          </a:lnTo>
                          <a:lnTo>
                            <a:pt x="1060" y="1139"/>
                          </a:lnTo>
                          <a:lnTo>
                            <a:pt x="1005" y="1168"/>
                          </a:lnTo>
                          <a:lnTo>
                            <a:pt x="948" y="1194"/>
                          </a:lnTo>
                          <a:lnTo>
                            <a:pt x="888" y="1214"/>
                          </a:lnTo>
                          <a:lnTo>
                            <a:pt x="826" y="1229"/>
                          </a:lnTo>
                          <a:lnTo>
                            <a:pt x="762" y="1238"/>
                          </a:lnTo>
                          <a:lnTo>
                            <a:pt x="697" y="1240"/>
                          </a:lnTo>
                          <a:lnTo>
                            <a:pt x="625" y="1237"/>
                          </a:lnTo>
                          <a:lnTo>
                            <a:pt x="555" y="1227"/>
                          </a:lnTo>
                          <a:lnTo>
                            <a:pt x="489" y="1210"/>
                          </a:lnTo>
                          <a:lnTo>
                            <a:pt x="425" y="1186"/>
                          </a:lnTo>
                          <a:lnTo>
                            <a:pt x="364" y="1157"/>
                          </a:lnTo>
                          <a:lnTo>
                            <a:pt x="307" y="1122"/>
                          </a:lnTo>
                          <a:lnTo>
                            <a:pt x="253" y="1082"/>
                          </a:lnTo>
                          <a:lnTo>
                            <a:pt x="204" y="1037"/>
                          </a:lnTo>
                          <a:lnTo>
                            <a:pt x="158" y="987"/>
                          </a:lnTo>
                          <a:lnTo>
                            <a:pt x="119" y="934"/>
                          </a:lnTo>
                          <a:lnTo>
                            <a:pt x="84" y="877"/>
                          </a:lnTo>
                          <a:lnTo>
                            <a:pt x="54" y="816"/>
                          </a:lnTo>
                          <a:lnTo>
                            <a:pt x="31" y="751"/>
                          </a:lnTo>
                          <a:lnTo>
                            <a:pt x="14" y="685"/>
                          </a:lnTo>
                          <a:lnTo>
                            <a:pt x="3" y="616"/>
                          </a:lnTo>
                          <a:lnTo>
                            <a:pt x="0" y="545"/>
                          </a:lnTo>
                          <a:lnTo>
                            <a:pt x="2" y="479"/>
                          </a:lnTo>
                          <a:lnTo>
                            <a:pt x="11" y="415"/>
                          </a:lnTo>
                          <a:lnTo>
                            <a:pt x="26" y="354"/>
                          </a:lnTo>
                          <a:lnTo>
                            <a:pt x="46" y="294"/>
                          </a:lnTo>
                          <a:lnTo>
                            <a:pt x="71" y="237"/>
                          </a:lnTo>
                          <a:lnTo>
                            <a:pt x="102" y="183"/>
                          </a:lnTo>
                          <a:lnTo>
                            <a:pt x="137" y="132"/>
                          </a:lnTo>
                          <a:lnTo>
                            <a:pt x="175" y="84"/>
                          </a:lnTo>
                          <a:lnTo>
                            <a:pt x="218" y="39"/>
                          </a:lnTo>
                          <a:lnTo>
                            <a:pt x="266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C62A96-156B-964B-8F5E-9BA7232AFD9C}"/>
              </a:ext>
            </a:extLst>
          </p:cNvPr>
          <p:cNvGrpSpPr/>
          <p:nvPr/>
        </p:nvGrpSpPr>
        <p:grpSpPr>
          <a:xfrm>
            <a:off x="1227705" y="2291270"/>
            <a:ext cx="2706115" cy="1034481"/>
            <a:chOff x="1972964" y="2349990"/>
            <a:chExt cx="2706115" cy="1034481"/>
          </a:xfrm>
        </p:grpSpPr>
        <p:sp>
          <p:nvSpPr>
            <p:cNvPr id="22" name="직사각형 61">
              <a:extLst>
                <a:ext uri="{FF2B5EF4-FFF2-40B4-BE49-F238E27FC236}">
                  <a16:creationId xmlns:a16="http://schemas.microsoft.com/office/drawing/2014/main" id="{D4E8821B-E9A5-9B40-90D5-899B6DECC23F}"/>
                </a:ext>
              </a:extLst>
            </p:cNvPr>
            <p:cNvSpPr/>
            <p:nvPr/>
          </p:nvSpPr>
          <p:spPr>
            <a:xfrm>
              <a:off x="1985017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搜尋食譜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3" name="직사각형 61">
              <a:extLst>
                <a:ext uri="{FF2B5EF4-FFF2-40B4-BE49-F238E27FC236}">
                  <a16:creationId xmlns:a16="http://schemas.microsoft.com/office/drawing/2014/main" id="{8C7A62C6-F8D8-AB40-9320-7BA9FCB9A5BB}"/>
                </a:ext>
              </a:extLst>
            </p:cNvPr>
            <p:cNvSpPr/>
            <p:nvPr/>
          </p:nvSpPr>
          <p:spPr>
            <a:xfrm>
              <a:off x="1972964" y="2738140"/>
              <a:ext cx="27061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可輸入關鍵字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來幫助尋找食譜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95A2B11-D6A0-5A4C-9A7D-579EF7BF0DE9}"/>
              </a:ext>
            </a:extLst>
          </p:cNvPr>
          <p:cNvGrpSpPr/>
          <p:nvPr/>
        </p:nvGrpSpPr>
        <p:grpSpPr>
          <a:xfrm>
            <a:off x="8111367" y="2312702"/>
            <a:ext cx="3013787" cy="991617"/>
            <a:chOff x="2430169" y="2492869"/>
            <a:chExt cx="3013787" cy="991617"/>
          </a:xfrm>
        </p:grpSpPr>
        <p:sp>
          <p:nvSpPr>
            <p:cNvPr id="20" name="직사각형 61">
              <a:extLst>
                <a:ext uri="{FF2B5EF4-FFF2-40B4-BE49-F238E27FC236}">
                  <a16:creationId xmlns:a16="http://schemas.microsoft.com/office/drawing/2014/main" id="{C7FD65EE-2776-EC4F-9879-F9B92263FC59}"/>
                </a:ext>
              </a:extLst>
            </p:cNvPr>
            <p:cNvSpPr/>
            <p:nvPr/>
          </p:nvSpPr>
          <p:spPr>
            <a:xfrm>
              <a:off x="2442222" y="2492869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簡易倒數計時器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7F4E1FF7-0668-554D-B56E-42603A4DE6DF}"/>
                </a:ext>
              </a:extLst>
            </p:cNvPr>
            <p:cNvSpPr/>
            <p:nvPr/>
          </p:nvSpPr>
          <p:spPr>
            <a:xfrm>
              <a:off x="2430169" y="2838155"/>
              <a:ext cx="3013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額外的倒數計時器功能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貼心提醒使用者菜餚已完成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5C046B1-0895-DB42-B0CC-81C36A438BFB}"/>
              </a:ext>
            </a:extLst>
          </p:cNvPr>
          <p:cNvGrpSpPr/>
          <p:nvPr/>
        </p:nvGrpSpPr>
        <p:grpSpPr>
          <a:xfrm>
            <a:off x="1068334" y="4499735"/>
            <a:ext cx="3028809" cy="1034481"/>
            <a:chOff x="1972964" y="2349990"/>
            <a:chExt cx="3028809" cy="1034481"/>
          </a:xfrm>
        </p:grpSpPr>
        <p:sp>
          <p:nvSpPr>
            <p:cNvPr id="18" name="직사각형 61">
              <a:extLst>
                <a:ext uri="{FF2B5EF4-FFF2-40B4-BE49-F238E27FC236}">
                  <a16:creationId xmlns:a16="http://schemas.microsoft.com/office/drawing/2014/main" id="{CCD43F09-53A9-D344-85F6-AE47C004420C}"/>
                </a:ext>
              </a:extLst>
            </p:cNvPr>
            <p:cNvSpPr/>
            <p:nvPr/>
          </p:nvSpPr>
          <p:spPr>
            <a:xfrm>
              <a:off x="1985017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新增食譜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9" name="직사각형 61">
              <a:extLst>
                <a:ext uri="{FF2B5EF4-FFF2-40B4-BE49-F238E27FC236}">
                  <a16:creationId xmlns:a16="http://schemas.microsoft.com/office/drawing/2014/main" id="{8D1F19FA-B721-BB4F-A1EF-20B9BB35EBB9}"/>
                </a:ext>
              </a:extLst>
            </p:cNvPr>
            <p:cNvSpPr/>
            <p:nvPr/>
          </p:nvSpPr>
          <p:spPr>
            <a:xfrm>
              <a:off x="1972964" y="2738140"/>
              <a:ext cx="30288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使用者可自行新增食譜</a:t>
              </a: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與其他使用者共享佳餚秘方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411F5EF-C1F4-C744-98BF-8936009812FC}"/>
              </a:ext>
            </a:extLst>
          </p:cNvPr>
          <p:cNvGrpSpPr/>
          <p:nvPr/>
        </p:nvGrpSpPr>
        <p:grpSpPr>
          <a:xfrm>
            <a:off x="8014560" y="4483808"/>
            <a:ext cx="3207401" cy="1034481"/>
            <a:chOff x="2430168" y="2349990"/>
            <a:chExt cx="3207401" cy="1034481"/>
          </a:xfrm>
        </p:grpSpPr>
        <p:sp>
          <p:nvSpPr>
            <p:cNvPr id="16" name="직사각형 61">
              <a:extLst>
                <a:ext uri="{FF2B5EF4-FFF2-40B4-BE49-F238E27FC236}">
                  <a16:creationId xmlns:a16="http://schemas.microsoft.com/office/drawing/2014/main" id="{7C3AC094-F7FE-974F-B49F-E55D275CA73A}"/>
                </a:ext>
              </a:extLst>
            </p:cNvPr>
            <p:cNvSpPr/>
            <p:nvPr/>
          </p:nvSpPr>
          <p:spPr>
            <a:xfrm>
              <a:off x="2442222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加入最愛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7" name="직사각형 61">
              <a:extLst>
                <a:ext uri="{FF2B5EF4-FFF2-40B4-BE49-F238E27FC236}">
                  <a16:creationId xmlns:a16="http://schemas.microsoft.com/office/drawing/2014/main" id="{2E28ED0D-5E11-1143-A51F-F0BADAD59D23}"/>
                </a:ext>
              </a:extLst>
            </p:cNvPr>
            <p:cNvSpPr/>
            <p:nvPr/>
          </p:nvSpPr>
          <p:spPr>
            <a:xfrm>
              <a:off x="2430168" y="2738140"/>
              <a:ext cx="32074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內容為使用者喜歡的食譜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使用者可將食譜加入最愛清單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094B8ED6-CFB7-4D49-9AE2-4CC0B74E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052" y="1907215"/>
            <a:ext cx="1104475" cy="1104475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FBBA1920-7D50-184D-8709-1447B25E9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709" y="3866510"/>
            <a:ext cx="1104475" cy="11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9BFDCD8-E309-3745-B365-D04A561A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88" y="1250436"/>
            <a:ext cx="2773759" cy="5000400"/>
          </a:xfrm>
          <a:prstGeom prst="rect">
            <a:avLst/>
          </a:prstGeom>
          <a:effectLst>
            <a:outerShdw blurRad="469900" dist="38100" dir="2700000" algn="tl" rotWithShape="0">
              <a:prstClr val="black">
                <a:alpha val="41000"/>
              </a:prstClr>
            </a:outerShdw>
          </a:effectLst>
        </p:spPr>
      </p:pic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RECIPEDETAIL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DC050A0-47E9-2041-8819-55A4A5BF7C07}"/>
              </a:ext>
            </a:extLst>
          </p:cNvPr>
          <p:cNvSpPr/>
          <p:nvPr/>
        </p:nvSpPr>
        <p:spPr>
          <a:xfrm>
            <a:off x="5419254" y="1250436"/>
            <a:ext cx="3780380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activity_recipes_details.xml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EFB0897-4D51-5E4A-AF98-1E8BF250FD28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80F1BBC-0D43-B547-92BC-C1B75B99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80" y="1957650"/>
            <a:ext cx="3142528" cy="4298979"/>
          </a:xfrm>
          <a:prstGeom prst="rect">
            <a:avLst/>
          </a:prstGeom>
          <a:effectLst>
            <a:outerShdw blurRad="469900" dist="38100" dir="2700000" algn="tl" rotWithShape="0">
              <a:prstClr val="black">
                <a:alpha val="4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61177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COUNTDOWNTIMER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88E992-1552-6849-B034-5BED0CF41D37}"/>
              </a:ext>
            </a:extLst>
          </p:cNvPr>
          <p:cNvSpPr/>
          <p:nvPr/>
        </p:nvSpPr>
        <p:spPr>
          <a:xfrm>
            <a:off x="9289451" y="9331515"/>
            <a:ext cx="3371989" cy="42079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fragment_category.xml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2D6CA6E-86C7-BD47-9795-D2C5BF728C7E}"/>
              </a:ext>
            </a:extLst>
          </p:cNvPr>
          <p:cNvGrpSpPr/>
          <p:nvPr/>
        </p:nvGrpSpPr>
        <p:grpSpPr>
          <a:xfrm>
            <a:off x="1702505" y="1395561"/>
            <a:ext cx="5877402" cy="5000400"/>
            <a:chOff x="1938002" y="1395561"/>
            <a:chExt cx="5877402" cy="5000400"/>
          </a:xfrm>
          <a:effectLst>
            <a:outerShdw blurRad="381000" dist="38100" dir="2700000" algn="tl" rotWithShape="0">
              <a:prstClr val="black">
                <a:alpha val="26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4ABBBE8-0B9C-184F-878D-42544A44F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0309" y="1395561"/>
              <a:ext cx="2795095" cy="5000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8247A49-A52D-0C48-91A7-507992FD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002" y="1395561"/>
              <a:ext cx="2787947" cy="5000400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FAE34E2-3C40-2E45-8EF4-54667A7D744E}"/>
              </a:ext>
            </a:extLst>
          </p:cNvPr>
          <p:cNvGrpSpPr/>
          <p:nvPr/>
        </p:nvGrpSpPr>
        <p:grpSpPr>
          <a:xfrm>
            <a:off x="1934428" y="4358039"/>
            <a:ext cx="8824903" cy="2037922"/>
            <a:chOff x="1934428" y="4358039"/>
            <a:chExt cx="8824903" cy="2037922"/>
          </a:xfrm>
          <a:effectLst>
            <a:outerShdw blurRad="3937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3B92513-F1FF-BB48-AD82-9A5AF950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9570" y="4358039"/>
              <a:ext cx="2939761" cy="20379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E138FBC-269F-5B4E-B233-2EA1F8A1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4428" y="4735650"/>
              <a:ext cx="2324100" cy="1282700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DF4E2BD-B9DC-DA4B-AE73-A64B6113F966}"/>
              </a:ext>
            </a:extLst>
          </p:cNvPr>
          <p:cNvSpPr/>
          <p:nvPr/>
        </p:nvSpPr>
        <p:spPr>
          <a:xfrm>
            <a:off x="1835295" y="4139002"/>
            <a:ext cx="2538778" cy="4380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dialog_settime.xml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EAF464C-4062-B447-AD49-8942B17B6C24}"/>
              </a:ext>
            </a:extLst>
          </p:cNvPr>
          <p:cNvSpPr/>
          <p:nvPr/>
        </p:nvSpPr>
        <p:spPr>
          <a:xfrm>
            <a:off x="4791960" y="4323370"/>
            <a:ext cx="2787947" cy="4045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fragment_countdoen.xml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89184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DRAWABLE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26779AF8-3609-6E4C-BC16-EA7E8CA19A52}"/>
              </a:ext>
            </a:extLst>
          </p:cNvPr>
          <p:cNvGrpSpPr/>
          <p:nvPr/>
        </p:nvGrpSpPr>
        <p:grpSpPr>
          <a:xfrm>
            <a:off x="2769615" y="1774164"/>
            <a:ext cx="6652771" cy="3812187"/>
            <a:chOff x="1916377" y="1665235"/>
            <a:chExt cx="6652771" cy="3812187"/>
          </a:xfrm>
          <a:effectLst>
            <a:outerShdw blurRad="152400" dist="38100" dir="2700000" algn="tl" rotWithShape="0">
              <a:prstClr val="black">
                <a:alpha val="32000"/>
              </a:prstClr>
            </a:outerShdw>
          </a:effectLst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2A502BA0-1BAD-584E-B6CD-048411029F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1722742"/>
              <a:ext cx="720000" cy="7200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01B64215-25C2-A047-BB18-0574C65B7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2734302"/>
              <a:ext cx="720000" cy="720000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AB6BCF58-7801-9342-A8DB-F7E91915268C}"/>
                </a:ext>
              </a:extLst>
            </p:cNvPr>
            <p:cNvGrpSpPr/>
            <p:nvPr/>
          </p:nvGrpSpPr>
          <p:grpSpPr>
            <a:xfrm>
              <a:off x="1916377" y="1665235"/>
              <a:ext cx="3321569" cy="3812187"/>
              <a:chOff x="1732982" y="1653740"/>
              <a:chExt cx="3321569" cy="3812187"/>
            </a:xfrm>
          </p:grpSpPr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7349E179-5317-AC4B-AFCF-68FC93B3460B}"/>
                  </a:ext>
                </a:extLst>
              </p:cNvPr>
              <p:cNvGrpSpPr/>
              <p:nvPr/>
            </p:nvGrpSpPr>
            <p:grpSpPr>
              <a:xfrm>
                <a:off x="1732982" y="1653740"/>
                <a:ext cx="720000" cy="3812187"/>
                <a:chOff x="1732982" y="1653740"/>
                <a:chExt cx="720000" cy="3812187"/>
              </a:xfrm>
            </p:grpSpPr>
            <p:sp>
              <p:nvSpPr>
                <p:cNvPr id="104" name="圓角矩形 103">
                  <a:extLst>
                    <a:ext uri="{FF2B5EF4-FFF2-40B4-BE49-F238E27FC236}">
                      <a16:creationId xmlns:a16="http://schemas.microsoft.com/office/drawing/2014/main" id="{9DBE5C8F-C5C8-CE4F-9AB4-5D11698483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1653740"/>
                  <a:ext cx="720000" cy="720000"/>
                </a:xfrm>
                <a:prstGeom prst="roundRect">
                  <a:avLst/>
                </a:prstGeom>
                <a:solidFill>
                  <a:srgbClr val="EEEEEE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5" name="圓角矩形 104">
                  <a:extLst>
                    <a:ext uri="{FF2B5EF4-FFF2-40B4-BE49-F238E27FC236}">
                      <a16:creationId xmlns:a16="http://schemas.microsoft.com/office/drawing/2014/main" id="{6A3F7B7F-3041-B44A-93FC-5A53DCEC94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2684469"/>
                  <a:ext cx="720000" cy="720000"/>
                </a:xfrm>
                <a:prstGeom prst="roundRect">
                  <a:avLst/>
                </a:prstGeom>
                <a:solidFill>
                  <a:srgbClr val="D2C6B2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6" name="圓角矩形 105">
                  <a:extLst>
                    <a:ext uri="{FF2B5EF4-FFF2-40B4-BE49-F238E27FC236}">
                      <a16:creationId xmlns:a16="http://schemas.microsoft.com/office/drawing/2014/main" id="{8052DD62-96B1-0646-AE03-F2961EE839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3715198"/>
                  <a:ext cx="720000" cy="720000"/>
                </a:xfrm>
                <a:prstGeom prst="roundRect">
                  <a:avLst/>
                </a:prstGeom>
                <a:solidFill>
                  <a:srgbClr val="FBC687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7" name="圓角矩形 106">
                  <a:extLst>
                    <a:ext uri="{FF2B5EF4-FFF2-40B4-BE49-F238E27FC236}">
                      <a16:creationId xmlns:a16="http://schemas.microsoft.com/office/drawing/2014/main" id="{D1EB1ACB-91D6-1841-AFC4-F2E6382604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4745927"/>
                  <a:ext cx="720000" cy="720000"/>
                </a:xfrm>
                <a:prstGeom prst="roundRect">
                  <a:avLst/>
                </a:prstGeom>
                <a:solidFill>
                  <a:srgbClr val="F6EEDF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EBBF2398-614E-A840-AB06-28733E7AE14C}"/>
                  </a:ext>
                </a:extLst>
              </p:cNvPr>
              <p:cNvSpPr/>
              <p:nvPr/>
            </p:nvSpPr>
            <p:spPr>
              <a:xfrm>
                <a:off x="2622289" y="1764844"/>
                <a:ext cx="207279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button_favorite.xml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CA85AEF6-57D8-F942-941E-7E4C9CDE91C6}"/>
                  </a:ext>
                </a:extLst>
              </p:cNvPr>
              <p:cNvSpPr/>
              <p:nvPr/>
            </p:nvSpPr>
            <p:spPr>
              <a:xfrm>
                <a:off x="2622289" y="2803862"/>
                <a:ext cx="1686273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button_click.xml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B7586086-4F61-3043-B8C2-61D4C1978016}"/>
                  </a:ext>
                </a:extLst>
              </p:cNvPr>
              <p:cNvSpPr/>
              <p:nvPr/>
            </p:nvSpPr>
            <p:spPr>
              <a:xfrm>
                <a:off x="2622289" y="3842880"/>
                <a:ext cx="193836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button_create.xml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AC4CF62-8BB4-E341-8BC5-FF401627C5AB}"/>
                  </a:ext>
                </a:extLst>
              </p:cNvPr>
              <p:cNvSpPr/>
              <p:nvPr/>
            </p:nvSpPr>
            <p:spPr>
              <a:xfrm>
                <a:off x="2622289" y="4881897"/>
                <a:ext cx="24322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round_corner.xml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67424153-1447-764E-9C34-AAEE5D8C156E}"/>
                </a:ext>
              </a:extLst>
            </p:cNvPr>
            <p:cNvSpPr/>
            <p:nvPr/>
          </p:nvSpPr>
          <p:spPr>
            <a:xfrm>
              <a:off x="6064843" y="1846062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button_blue.xml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02A4008-821F-6943-9CAF-24C625700056}"/>
                </a:ext>
              </a:extLst>
            </p:cNvPr>
            <p:cNvSpPr/>
            <p:nvPr/>
          </p:nvSpPr>
          <p:spPr>
            <a:xfrm>
              <a:off x="6064843" y="2858238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button_red.xml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5" name="甜甜圈 94">
              <a:extLst>
                <a:ext uri="{FF2B5EF4-FFF2-40B4-BE49-F238E27FC236}">
                  <a16:creationId xmlns:a16="http://schemas.microsoft.com/office/drawing/2014/main" id="{52E8A024-2FBD-CE43-8565-A4E4E299AEC6}"/>
                </a:ext>
              </a:extLst>
            </p:cNvPr>
            <p:cNvSpPr/>
            <p:nvPr/>
          </p:nvSpPr>
          <p:spPr>
            <a:xfrm>
              <a:off x="5200023" y="3745862"/>
              <a:ext cx="720000" cy="720000"/>
            </a:xfrm>
            <a:prstGeom prst="donut">
              <a:avLst>
                <a:gd name="adj" fmla="val 6944"/>
              </a:avLst>
            </a:prstGeom>
            <a:solidFill>
              <a:srgbClr val="F8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6" name="圓角矩形 95">
              <a:extLst>
                <a:ext uri="{FF2B5EF4-FFF2-40B4-BE49-F238E27FC236}">
                  <a16:creationId xmlns:a16="http://schemas.microsoft.com/office/drawing/2014/main" id="{1D146BEA-AC5D-4A4A-879A-D0E0E568D8F0}"/>
                </a:ext>
              </a:extLst>
            </p:cNvPr>
            <p:cNvSpPr/>
            <p:nvPr/>
          </p:nvSpPr>
          <p:spPr>
            <a:xfrm>
              <a:off x="5200023" y="4757422"/>
              <a:ext cx="720000" cy="720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8D2D68D-458F-2342-9AED-70313C8045C3}"/>
                </a:ext>
              </a:extLst>
            </p:cNvPr>
            <p:cNvSpPr/>
            <p:nvPr/>
          </p:nvSpPr>
          <p:spPr>
            <a:xfrm>
              <a:off x="6064843" y="3870414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circular.xml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DE31C3A-94B7-F641-9BC4-34EA41569FD1}"/>
                </a:ext>
              </a:extLst>
            </p:cNvPr>
            <p:cNvSpPr/>
            <p:nvPr/>
          </p:nvSpPr>
          <p:spPr>
            <a:xfrm>
              <a:off x="6064843" y="4882589"/>
              <a:ext cx="250430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drawer_top_gradient.xml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4632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DRAWABLE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C59A757-9A71-1B4D-B4A0-4E9F4050B0FB}"/>
              </a:ext>
            </a:extLst>
          </p:cNvPr>
          <p:cNvGrpSpPr/>
          <p:nvPr/>
        </p:nvGrpSpPr>
        <p:grpSpPr>
          <a:xfrm>
            <a:off x="1461145" y="1370683"/>
            <a:ext cx="9269711" cy="4988482"/>
            <a:chOff x="1582539" y="1370683"/>
            <a:chExt cx="9269711" cy="4988482"/>
          </a:xfrm>
          <a:effectLst>
            <a:outerShdw blurRad="165100" dist="38100" dir="2700000" algn="tl" rotWithShape="0">
              <a:schemeClr val="bg2">
                <a:lumMod val="25000"/>
                <a:alpha val="41000"/>
              </a:schemeClr>
            </a:outerShdw>
          </a:effectLst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DB2D8EC-E99A-A24B-BE39-B51996AA5B77}"/>
                </a:ext>
              </a:extLst>
            </p:cNvPr>
            <p:cNvGrpSpPr/>
            <p:nvPr/>
          </p:nvGrpSpPr>
          <p:grpSpPr>
            <a:xfrm>
              <a:off x="4752460" y="4455348"/>
              <a:ext cx="4136740" cy="1443296"/>
              <a:chOff x="4485051" y="4587837"/>
              <a:chExt cx="4136740" cy="1443296"/>
            </a:xfrm>
          </p:grpSpPr>
          <p:pic>
            <p:nvPicPr>
              <p:cNvPr id="91" name="圖片 90">
                <a:extLst>
                  <a:ext uri="{FF2B5EF4-FFF2-40B4-BE49-F238E27FC236}">
                    <a16:creationId xmlns:a16="http://schemas.microsoft.com/office/drawing/2014/main" id="{48BF3F8A-BE88-8642-8CA5-3A94CDF2E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051" y="4587837"/>
                <a:ext cx="1443296" cy="1443296"/>
              </a:xfrm>
              <a:prstGeom prst="rect">
                <a:avLst/>
              </a:prstGeom>
            </p:spPr>
          </p:pic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0B006826-812E-F644-A2AA-F48497B457AE}"/>
                  </a:ext>
                </a:extLst>
              </p:cNvPr>
              <p:cNvSpPr/>
              <p:nvPr/>
            </p:nvSpPr>
            <p:spPr>
              <a:xfrm>
                <a:off x="6046829" y="4729178"/>
                <a:ext cx="2574962" cy="10262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rabbit.png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FA3B633-649B-7243-8218-CFC24D5A6A96}"/>
                </a:ext>
              </a:extLst>
            </p:cNvPr>
            <p:cNvGrpSpPr/>
            <p:nvPr/>
          </p:nvGrpSpPr>
          <p:grpSpPr>
            <a:xfrm>
              <a:off x="1582539" y="1370683"/>
              <a:ext cx="9269711" cy="4988482"/>
              <a:chOff x="1345280" y="1376817"/>
              <a:chExt cx="9269711" cy="4988482"/>
            </a:xfrm>
          </p:grpSpPr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8E48DBBD-F124-B544-A8E4-533AF8325E03}"/>
                  </a:ext>
                </a:extLst>
              </p:cNvPr>
              <p:cNvGrpSpPr/>
              <p:nvPr/>
            </p:nvGrpSpPr>
            <p:grpSpPr>
              <a:xfrm>
                <a:off x="1345280" y="1583497"/>
                <a:ext cx="2606138" cy="4781802"/>
                <a:chOff x="1345280" y="1583497"/>
                <a:chExt cx="2606138" cy="4781802"/>
              </a:xfrm>
            </p:grpSpPr>
            <p:grpSp>
              <p:nvGrpSpPr>
                <p:cNvPr id="82" name="群組 81">
                  <a:extLst>
                    <a:ext uri="{FF2B5EF4-FFF2-40B4-BE49-F238E27FC236}">
                      <a16:creationId xmlns:a16="http://schemas.microsoft.com/office/drawing/2014/main" id="{71C47299-C5C1-B74C-8838-0520145F6130}"/>
                    </a:ext>
                  </a:extLst>
                </p:cNvPr>
                <p:cNvGrpSpPr/>
                <p:nvPr/>
              </p:nvGrpSpPr>
              <p:grpSpPr>
                <a:xfrm>
                  <a:off x="1376456" y="1583497"/>
                  <a:ext cx="2574962" cy="1695114"/>
                  <a:chOff x="1491451" y="1492645"/>
                  <a:chExt cx="2574962" cy="1695114"/>
                </a:xfrm>
              </p:grpSpPr>
              <p:pic>
                <p:nvPicPr>
                  <p:cNvPr id="89" name="圖片 88">
                    <a:extLst>
                      <a:ext uri="{FF2B5EF4-FFF2-40B4-BE49-F238E27FC236}">
                        <a16:creationId xmlns:a16="http://schemas.microsoft.com/office/drawing/2014/main" id="{37387C24-29FF-4E46-A267-DDC396FAD3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81425" y="1492645"/>
                    <a:ext cx="1692360" cy="1015416"/>
                  </a:xfrm>
                  <a:prstGeom prst="rect">
                    <a:avLst/>
                  </a:prstGeom>
                </p:spPr>
              </p:pic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F3E707EC-069F-3141-AA3D-AE70CDE3ED42}"/>
                      </a:ext>
                    </a:extLst>
                  </p:cNvPr>
                  <p:cNvSpPr/>
                  <p:nvPr/>
                </p:nvSpPr>
                <p:spPr>
                  <a:xfrm>
                    <a:off x="1491451" y="2161484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cat_default.jpg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3" name="群組 82">
                  <a:extLst>
                    <a:ext uri="{FF2B5EF4-FFF2-40B4-BE49-F238E27FC236}">
                      <a16:creationId xmlns:a16="http://schemas.microsoft.com/office/drawing/2014/main" id="{57819A38-44B3-2047-BF54-D375F88EFEE6}"/>
                    </a:ext>
                  </a:extLst>
                </p:cNvPr>
                <p:cNvGrpSpPr/>
                <p:nvPr/>
              </p:nvGrpSpPr>
              <p:grpSpPr>
                <a:xfrm>
                  <a:off x="1360868" y="3072284"/>
                  <a:ext cx="2574962" cy="1828479"/>
                  <a:chOff x="1528450" y="2981432"/>
                  <a:chExt cx="2574962" cy="1828479"/>
                </a:xfrm>
              </p:grpSpPr>
              <p:pic>
                <p:nvPicPr>
                  <p:cNvPr id="87" name="圖片 86">
                    <a:extLst>
                      <a:ext uri="{FF2B5EF4-FFF2-40B4-BE49-F238E27FC236}">
                        <a16:creationId xmlns:a16="http://schemas.microsoft.com/office/drawing/2014/main" id="{C7EAFBBA-B327-D649-AAB3-82D1B4FBBB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49903" y="2981432"/>
                    <a:ext cx="1692360" cy="1122867"/>
                  </a:xfrm>
                  <a:prstGeom prst="rect">
                    <a:avLst/>
                  </a:prstGeom>
                </p:spPr>
              </p:pic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FEEA675D-0BEF-B54D-BA7D-835CB61462F0}"/>
                      </a:ext>
                    </a:extLst>
                  </p:cNvPr>
                  <p:cNvSpPr/>
                  <p:nvPr/>
                </p:nvSpPr>
                <p:spPr>
                  <a:xfrm>
                    <a:off x="1528450" y="3783636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category_default.jpg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4" name="群組 83">
                  <a:extLst>
                    <a:ext uri="{FF2B5EF4-FFF2-40B4-BE49-F238E27FC236}">
                      <a16:creationId xmlns:a16="http://schemas.microsoft.com/office/drawing/2014/main" id="{54C3D4EB-AD79-D94C-AD81-86436758942B}"/>
                    </a:ext>
                  </a:extLst>
                </p:cNvPr>
                <p:cNvGrpSpPr/>
                <p:nvPr/>
              </p:nvGrpSpPr>
              <p:grpSpPr>
                <a:xfrm>
                  <a:off x="1345280" y="4702837"/>
                  <a:ext cx="2574962" cy="1662462"/>
                  <a:chOff x="1037364" y="4951624"/>
                  <a:chExt cx="2574962" cy="1662462"/>
                </a:xfrm>
              </p:grpSpPr>
              <p:pic>
                <p:nvPicPr>
                  <p:cNvPr id="85" name="圖片 84">
                    <a:extLst>
                      <a:ext uri="{FF2B5EF4-FFF2-40B4-BE49-F238E27FC236}">
                        <a16:creationId xmlns:a16="http://schemas.microsoft.com/office/drawing/2014/main" id="{2C8790A8-8EA8-7644-8989-18D76B9BF2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0124" y="4951624"/>
                    <a:ext cx="1692359" cy="945175"/>
                  </a:xfrm>
                  <a:prstGeom prst="rect">
                    <a:avLst/>
                  </a:prstGeom>
                </p:spPr>
              </p:pic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CA259F62-FEE0-2E49-B6F4-C951DE113C31}"/>
                      </a:ext>
                    </a:extLst>
                  </p:cNvPr>
                  <p:cNvSpPr/>
                  <p:nvPr/>
                </p:nvSpPr>
                <p:spPr>
                  <a:xfrm>
                    <a:off x="1037364" y="5587811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background.jpg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4CF9CD71-E1B4-DE44-8F8C-7958B58A418C}"/>
                  </a:ext>
                </a:extLst>
              </p:cNvPr>
              <p:cNvGrpSpPr/>
              <p:nvPr/>
            </p:nvGrpSpPr>
            <p:grpSpPr>
              <a:xfrm>
                <a:off x="3390353" y="1376817"/>
                <a:ext cx="3125532" cy="2761295"/>
                <a:chOff x="3783404" y="1376817"/>
                <a:chExt cx="3125532" cy="2761295"/>
              </a:xfrm>
            </p:grpSpPr>
            <p:grpSp>
              <p:nvGrpSpPr>
                <p:cNvPr id="70" name="群組 69">
                  <a:extLst>
                    <a:ext uri="{FF2B5EF4-FFF2-40B4-BE49-F238E27FC236}">
                      <a16:creationId xmlns:a16="http://schemas.microsoft.com/office/drawing/2014/main" id="{1C294F89-C106-6A46-AE52-DCFCD22913DB}"/>
                    </a:ext>
                  </a:extLst>
                </p:cNvPr>
                <p:cNvGrpSpPr/>
                <p:nvPr/>
              </p:nvGrpSpPr>
              <p:grpSpPr>
                <a:xfrm>
                  <a:off x="3783404" y="1376817"/>
                  <a:ext cx="3111437" cy="1026275"/>
                  <a:chOff x="3805125" y="1376817"/>
                  <a:chExt cx="3111437" cy="1026275"/>
                </a:xfrm>
              </p:grpSpPr>
              <p:pic>
                <p:nvPicPr>
                  <p:cNvPr id="80" name="圖片 79">
                    <a:extLst>
                      <a:ext uri="{FF2B5EF4-FFF2-40B4-BE49-F238E27FC236}">
                        <a16:creationId xmlns:a16="http://schemas.microsoft.com/office/drawing/2014/main" id="{48889BC9-5002-DC49-B734-FE9A02F0D7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805125" y="165595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03268E0D-0D0F-9246-83AC-AE6D0E4EFEAD}"/>
                      </a:ext>
                    </a:extLst>
                  </p:cNvPr>
                  <p:cNvSpPr/>
                  <p:nvPr/>
                </p:nvSpPr>
                <p:spPr>
                  <a:xfrm>
                    <a:off x="4341600" y="137681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ic_recipes.png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1" name="群組 70">
                  <a:extLst>
                    <a:ext uri="{FF2B5EF4-FFF2-40B4-BE49-F238E27FC236}">
                      <a16:creationId xmlns:a16="http://schemas.microsoft.com/office/drawing/2014/main" id="{EB167D5D-6594-BB4F-A831-D529F6F5C918}"/>
                    </a:ext>
                  </a:extLst>
                </p:cNvPr>
                <p:cNvGrpSpPr/>
                <p:nvPr/>
              </p:nvGrpSpPr>
              <p:grpSpPr>
                <a:xfrm>
                  <a:off x="3783404" y="1955157"/>
                  <a:ext cx="3118507" cy="1026275"/>
                  <a:chOff x="3794343" y="1904860"/>
                  <a:chExt cx="3118507" cy="1026275"/>
                </a:xfrm>
              </p:grpSpPr>
              <p:pic>
                <p:nvPicPr>
                  <p:cNvPr id="78" name="圖片 77">
                    <a:extLst>
                      <a:ext uri="{FF2B5EF4-FFF2-40B4-BE49-F238E27FC236}">
                        <a16:creationId xmlns:a16="http://schemas.microsoft.com/office/drawing/2014/main" id="{FE056C40-8F34-8A41-AF71-F581BDE53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794343" y="2183997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36DD0587-43E3-F744-8779-11A23770C232}"/>
                      </a:ext>
                    </a:extLst>
                  </p:cNvPr>
                  <p:cNvSpPr/>
                  <p:nvPr/>
                </p:nvSpPr>
                <p:spPr>
                  <a:xfrm>
                    <a:off x="4337888" y="1904860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ic_favorite.png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2" name="群組 71">
                  <a:extLst>
                    <a:ext uri="{FF2B5EF4-FFF2-40B4-BE49-F238E27FC236}">
                      <a16:creationId xmlns:a16="http://schemas.microsoft.com/office/drawing/2014/main" id="{E0AD0909-362B-5C4F-854D-42D367C596D5}"/>
                    </a:ext>
                  </a:extLst>
                </p:cNvPr>
                <p:cNvGrpSpPr/>
                <p:nvPr/>
              </p:nvGrpSpPr>
              <p:grpSpPr>
                <a:xfrm>
                  <a:off x="3783404" y="2533497"/>
                  <a:ext cx="3111294" cy="1026275"/>
                  <a:chOff x="3797642" y="2515517"/>
                  <a:chExt cx="3111294" cy="1026275"/>
                </a:xfrm>
              </p:grpSpPr>
              <p:pic>
                <p:nvPicPr>
                  <p:cNvPr id="76" name="圖片 75">
                    <a:extLst>
                      <a:ext uri="{FF2B5EF4-FFF2-40B4-BE49-F238E27FC236}">
                        <a16:creationId xmlns:a16="http://schemas.microsoft.com/office/drawing/2014/main" id="{11CC1EAC-E05C-154B-A639-81E8985E6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797642" y="279465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13F11990-7E84-E844-B1C5-4076F8008AFA}"/>
                      </a:ext>
                    </a:extLst>
                  </p:cNvPr>
                  <p:cNvSpPr/>
                  <p:nvPr/>
                </p:nvSpPr>
                <p:spPr>
                  <a:xfrm>
                    <a:off x="4333974" y="251551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ic_about.png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3" name="群組 72">
                  <a:extLst>
                    <a:ext uri="{FF2B5EF4-FFF2-40B4-BE49-F238E27FC236}">
                      <a16:creationId xmlns:a16="http://schemas.microsoft.com/office/drawing/2014/main" id="{C0191E18-A0F7-B246-A840-02F055E28BDC}"/>
                    </a:ext>
                  </a:extLst>
                </p:cNvPr>
                <p:cNvGrpSpPr/>
                <p:nvPr/>
              </p:nvGrpSpPr>
              <p:grpSpPr>
                <a:xfrm>
                  <a:off x="3783404" y="3111837"/>
                  <a:ext cx="3125532" cy="1026275"/>
                  <a:chOff x="3783404" y="3111837"/>
                  <a:chExt cx="3125532" cy="1026275"/>
                </a:xfrm>
              </p:grpSpPr>
              <p:pic>
                <p:nvPicPr>
                  <p:cNvPr id="74" name="圖片 73">
                    <a:extLst>
                      <a:ext uri="{FF2B5EF4-FFF2-40B4-BE49-F238E27FC236}">
                        <a16:creationId xmlns:a16="http://schemas.microsoft.com/office/drawing/2014/main" id="{D5A81214-E7F1-F243-8B17-83BA88B66C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83404" y="339097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7B3D51C5-CC61-FC4F-9C0F-CCAB7A7B153E}"/>
                      </a:ext>
                    </a:extLst>
                  </p:cNvPr>
                  <p:cNvSpPr/>
                  <p:nvPr/>
                </p:nvSpPr>
                <p:spPr>
                  <a:xfrm>
                    <a:off x="4333974" y="311183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ic_share.png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18E85D9F-74AE-0E41-B867-D97D6A0CA119}"/>
                  </a:ext>
                </a:extLst>
              </p:cNvPr>
              <p:cNvGrpSpPr/>
              <p:nvPr/>
            </p:nvGrpSpPr>
            <p:grpSpPr>
              <a:xfrm>
                <a:off x="8524098" y="1617090"/>
                <a:ext cx="2090893" cy="3163836"/>
                <a:chOff x="6249406" y="1537009"/>
                <a:chExt cx="2090893" cy="3163836"/>
              </a:xfrm>
            </p:grpSpPr>
            <p:pic>
              <p:nvPicPr>
                <p:cNvPr id="60" name="圖片 59">
                  <a:extLst>
                    <a:ext uri="{FF2B5EF4-FFF2-40B4-BE49-F238E27FC236}">
                      <a16:creationId xmlns:a16="http://schemas.microsoft.com/office/drawing/2014/main" id="{386E9526-D013-9C40-B52C-71D295D05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49406" y="1636831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055397FB-FCE9-954F-9CB0-E44CCFAE1D0B}"/>
                    </a:ext>
                  </a:extLst>
                </p:cNvPr>
                <p:cNvSpPr/>
                <p:nvPr/>
              </p:nvSpPr>
              <p:spPr>
                <a:xfrm>
                  <a:off x="6813693" y="1537009"/>
                  <a:ext cx="1526606" cy="689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recipe.png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2" name="圖片 61">
                  <a:extLst>
                    <a:ext uri="{FF2B5EF4-FFF2-40B4-BE49-F238E27FC236}">
                      <a16:creationId xmlns:a16="http://schemas.microsoft.com/office/drawing/2014/main" id="{DC3BEF8E-FD12-5C4E-923E-2097FBCC9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49406" y="2270575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35F9A576-0CD5-434B-A5A2-AB4FAA706480}"/>
                    </a:ext>
                  </a:extLst>
                </p:cNvPr>
                <p:cNvSpPr/>
                <p:nvPr/>
              </p:nvSpPr>
              <p:spPr>
                <a:xfrm>
                  <a:off x="6813693" y="2195334"/>
                  <a:ext cx="1526606" cy="7195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fruits.png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20E392FE-6E3B-614E-A52A-2AFAC11736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9406" y="2904319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0B192F87-E28A-EB44-9E31-2B53BE9C756B}"/>
                    </a:ext>
                  </a:extLst>
                </p:cNvPr>
                <p:cNvSpPr/>
                <p:nvPr/>
              </p:nvSpPr>
              <p:spPr>
                <a:xfrm>
                  <a:off x="6813693" y="2883582"/>
                  <a:ext cx="1526606" cy="6222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professor.png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6" name="圖片 65">
                  <a:extLst>
                    <a:ext uri="{FF2B5EF4-FFF2-40B4-BE49-F238E27FC236}">
                      <a16:creationId xmlns:a16="http://schemas.microsoft.com/office/drawing/2014/main" id="{1BCA62EF-8A3F-054B-B276-66E413AF47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49406" y="3538063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E5C991CB-EF83-144F-95CD-12E89819E282}"/>
                    </a:ext>
                  </a:extLst>
                </p:cNvPr>
                <p:cNvSpPr/>
                <p:nvPr/>
              </p:nvSpPr>
              <p:spPr>
                <a:xfrm>
                  <a:off x="6813693" y="3474454"/>
                  <a:ext cx="1032336" cy="6288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plus.png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8" name="圖片 67">
                  <a:extLst>
                    <a:ext uri="{FF2B5EF4-FFF2-40B4-BE49-F238E27FC236}">
                      <a16:creationId xmlns:a16="http://schemas.microsoft.com/office/drawing/2014/main" id="{C8345930-CFA7-A147-B4F1-E037B407E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49406" y="4171805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A561C432-3846-9B43-A0C7-DBC6137BB172}"/>
                    </a:ext>
                  </a:extLst>
                </p:cNvPr>
                <p:cNvSpPr/>
                <p:nvPr/>
              </p:nvSpPr>
              <p:spPr>
                <a:xfrm>
                  <a:off x="6813693" y="4071983"/>
                  <a:ext cx="1526606" cy="6288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countdown.png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8627C0F8-B91F-3147-BC51-81673ADDCBF4}"/>
                  </a:ext>
                </a:extLst>
              </p:cNvPr>
              <p:cNvGrpSpPr/>
              <p:nvPr/>
            </p:nvGrpSpPr>
            <p:grpSpPr>
              <a:xfrm>
                <a:off x="5954820" y="1617090"/>
                <a:ext cx="3130342" cy="2229292"/>
                <a:chOff x="6032454" y="1617090"/>
                <a:chExt cx="3130342" cy="2229292"/>
              </a:xfrm>
            </p:grpSpPr>
            <p:pic>
              <p:nvPicPr>
                <p:cNvPr id="41" name="圖片 40">
                  <a:extLst>
                    <a:ext uri="{FF2B5EF4-FFF2-40B4-BE49-F238E27FC236}">
                      <a16:creationId xmlns:a16="http://schemas.microsoft.com/office/drawing/2014/main" id="{6B96AEF8-BC19-8547-A65D-67582824B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2454" y="3366475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1F334385-A503-7F45-9CB4-3DD51842E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32454" y="2200218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48" name="圖片 47">
                  <a:extLst>
                    <a:ext uri="{FF2B5EF4-FFF2-40B4-BE49-F238E27FC236}">
                      <a16:creationId xmlns:a16="http://schemas.microsoft.com/office/drawing/2014/main" id="{8B4B5BBB-7789-2449-B0F8-4B829C9AB4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2454" y="2783346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52" name="圖片 51">
                  <a:extLst>
                    <a:ext uri="{FF2B5EF4-FFF2-40B4-BE49-F238E27FC236}">
                      <a16:creationId xmlns:a16="http://schemas.microsoft.com/office/drawing/2014/main" id="{6C0CAFF4-2468-1E45-B9AE-424D7EB0D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32454" y="1617090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BC50245B-7D9B-C844-9812-F07E5D4727FE}"/>
                    </a:ext>
                  </a:extLst>
                </p:cNvPr>
                <p:cNvSpPr/>
                <p:nvPr/>
              </p:nvSpPr>
              <p:spPr>
                <a:xfrm>
                  <a:off x="6587834" y="1679943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rating.png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6804D4E-B250-B44B-8A31-8E30021CB958}"/>
                    </a:ext>
                  </a:extLst>
                </p:cNvPr>
                <p:cNvSpPr/>
                <p:nvPr/>
              </p:nvSpPr>
              <p:spPr>
                <a:xfrm>
                  <a:off x="6587834" y="2253455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eating.png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5D01D65-BEB7-8F44-A8A2-786B025F1708}"/>
                    </a:ext>
                  </a:extLst>
                </p:cNvPr>
                <p:cNvSpPr/>
                <p:nvPr/>
              </p:nvSpPr>
              <p:spPr>
                <a:xfrm>
                  <a:off x="6587834" y="2826967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spoon.png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7962FE62-FB19-3040-80DD-2C5B52AEC843}"/>
                    </a:ext>
                  </a:extLst>
                </p:cNvPr>
                <p:cNvSpPr/>
                <p:nvPr/>
              </p:nvSpPr>
              <p:spPr>
                <a:xfrm>
                  <a:off x="6584906" y="3400478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Ic_favorited.png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146333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COLOR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60AEBE9-6C3F-CD42-B3CC-64D96C8611DD}"/>
              </a:ext>
            </a:extLst>
          </p:cNvPr>
          <p:cNvGrpSpPr/>
          <p:nvPr/>
        </p:nvGrpSpPr>
        <p:grpSpPr>
          <a:xfrm>
            <a:off x="1790933" y="1510038"/>
            <a:ext cx="8610135" cy="4818185"/>
            <a:chOff x="1052104" y="1564468"/>
            <a:chExt cx="8610135" cy="4818185"/>
          </a:xfrm>
          <a:effectLst>
            <a:outerShdw blurRad="177800" dist="38100" dir="2700000" algn="tl" rotWithShape="0">
              <a:prstClr val="black">
                <a:alpha val="21000"/>
              </a:prstClr>
            </a:outerShdw>
          </a:effectLst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43D36DF-A5CD-7548-8DBB-B5DFA8837A95}"/>
                </a:ext>
              </a:extLst>
            </p:cNvPr>
            <p:cNvGrpSpPr/>
            <p:nvPr/>
          </p:nvGrpSpPr>
          <p:grpSpPr>
            <a:xfrm>
              <a:off x="1052104" y="1564468"/>
              <a:ext cx="5327410" cy="4761821"/>
              <a:chOff x="1052104" y="1528621"/>
              <a:chExt cx="5327410" cy="476182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9D2EC1F-AB3C-0B49-9529-FAE7A7076397}"/>
                  </a:ext>
                </a:extLst>
              </p:cNvPr>
              <p:cNvSpPr/>
              <p:nvPr/>
            </p:nvSpPr>
            <p:spPr>
              <a:xfrm>
                <a:off x="1603964" y="1528621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colorPrimary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BA1B440-961C-1945-BE47-470C15BA828F}"/>
                  </a:ext>
                </a:extLst>
              </p:cNvPr>
              <p:cNvSpPr/>
              <p:nvPr/>
            </p:nvSpPr>
            <p:spPr>
              <a:xfrm>
                <a:off x="1603964" y="2138610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colorPrimaryDark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BFAF939-C941-9E48-B822-B1FE263D7AB0}"/>
                  </a:ext>
                </a:extLst>
              </p:cNvPr>
              <p:cNvSpPr/>
              <p:nvPr/>
            </p:nvSpPr>
            <p:spPr>
              <a:xfrm>
                <a:off x="1603964" y="2748599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colorAccent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56045EA-62AF-FB40-8CC1-3E5B36508335}"/>
                  </a:ext>
                </a:extLst>
              </p:cNvPr>
              <p:cNvSpPr/>
              <p:nvPr/>
            </p:nvSpPr>
            <p:spPr>
              <a:xfrm>
                <a:off x="1603964" y="3367833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tabTextColor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20E8D07-B462-454E-95BF-CDFBA6B69DB4}"/>
                  </a:ext>
                </a:extLst>
              </p:cNvPr>
              <p:cNvSpPr/>
              <p:nvPr/>
            </p:nvSpPr>
            <p:spPr>
              <a:xfrm>
                <a:off x="160396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tabSelectedTextColor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8854D95-75EA-AD43-9F76-331F0598C934}"/>
                  </a:ext>
                </a:extLst>
              </p:cNvPr>
              <p:cNvSpPr/>
              <p:nvPr/>
            </p:nvSpPr>
            <p:spPr>
              <a:xfrm>
                <a:off x="3927514" y="152862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9DC7F17-DD98-D44F-BEA7-7FEE656315F4}"/>
                  </a:ext>
                </a:extLst>
              </p:cNvPr>
              <p:cNvSpPr/>
              <p:nvPr/>
            </p:nvSpPr>
            <p:spPr>
              <a:xfrm>
                <a:off x="3927514" y="213861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204051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D3D2399-E6E8-EC4B-9D8E-CE0C31D7D216}"/>
                  </a:ext>
                </a:extLst>
              </p:cNvPr>
              <p:cNvSpPr/>
              <p:nvPr/>
            </p:nvSpPr>
            <p:spPr>
              <a:xfrm>
                <a:off x="3927514" y="274859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faeee7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17290AF-59AB-DA49-9441-605BEF33715A}"/>
                  </a:ext>
                </a:extLst>
              </p:cNvPr>
              <p:cNvSpPr/>
              <p:nvPr/>
            </p:nvSpPr>
            <p:spPr>
              <a:xfrm>
                <a:off x="3927514" y="336783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3C168A8-7B37-FF4D-8C8D-34FD9D847438}"/>
                  </a:ext>
                </a:extLst>
              </p:cNvPr>
              <p:cNvSpPr/>
              <p:nvPr/>
            </p:nvSpPr>
            <p:spPr>
              <a:xfrm>
                <a:off x="392751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6" name="圓角矩形 55">
                <a:extLst>
                  <a:ext uri="{FF2B5EF4-FFF2-40B4-BE49-F238E27FC236}">
                    <a16:creationId xmlns:a16="http://schemas.microsoft.com/office/drawing/2014/main" id="{6423A1AC-9837-3647-8D6F-064B2D6AE3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73364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6C785AA-3056-2E43-A3BE-70BD3E56CC35}"/>
                  </a:ext>
                </a:extLst>
              </p:cNvPr>
              <p:cNvSpPr/>
              <p:nvPr/>
            </p:nvSpPr>
            <p:spPr>
              <a:xfrm>
                <a:off x="160396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tabIndicatorColor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AE50011-B965-F648-BE6E-D358F7BDD78E}"/>
                  </a:ext>
                </a:extLst>
              </p:cNvPr>
              <p:cNvSpPr/>
              <p:nvPr/>
            </p:nvSpPr>
            <p:spPr>
              <a:xfrm>
                <a:off x="160396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background_color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E48031D-CE8E-B941-82C2-460155FC5E17}"/>
                  </a:ext>
                </a:extLst>
              </p:cNvPr>
              <p:cNvSpPr/>
              <p:nvPr/>
            </p:nvSpPr>
            <p:spPr>
              <a:xfrm>
                <a:off x="160396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white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26A910F-EC09-2044-9A39-1C307EE2BED7}"/>
                  </a:ext>
                </a:extLst>
              </p:cNvPr>
              <p:cNvSpPr/>
              <p:nvPr/>
            </p:nvSpPr>
            <p:spPr>
              <a:xfrm>
                <a:off x="392751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ffe3ed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6FC8A88-5219-6943-A433-58367A3AA729}"/>
                  </a:ext>
                </a:extLst>
              </p:cNvPr>
              <p:cNvSpPr/>
              <p:nvPr/>
            </p:nvSpPr>
            <p:spPr>
              <a:xfrm>
                <a:off x="392751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f5f5f5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8EBF080-A936-2E48-9561-A862B5892042}"/>
                  </a:ext>
                </a:extLst>
              </p:cNvPr>
              <p:cNvSpPr/>
              <p:nvPr/>
            </p:nvSpPr>
            <p:spPr>
              <a:xfrm>
                <a:off x="392751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03EF0DCB-9024-3744-93C3-389593EA3E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83353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08392677-54AC-D541-9008-F6B000525E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93342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5" name="圓角矩形 64">
                <a:extLst>
                  <a:ext uri="{FF2B5EF4-FFF2-40B4-BE49-F238E27FC236}">
                    <a16:creationId xmlns:a16="http://schemas.microsoft.com/office/drawing/2014/main" id="{C5A18E29-0297-7641-A6FC-003AEFD9A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412576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6" name="圓角矩形 65">
                <a:extLst>
                  <a:ext uri="{FF2B5EF4-FFF2-40B4-BE49-F238E27FC236}">
                    <a16:creationId xmlns:a16="http://schemas.microsoft.com/office/drawing/2014/main" id="{C53DDF9E-18ED-C54A-9C42-1A214CAB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022565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7" name="圓角矩形 66">
                <a:extLst>
                  <a:ext uri="{FF2B5EF4-FFF2-40B4-BE49-F238E27FC236}">
                    <a16:creationId xmlns:a16="http://schemas.microsoft.com/office/drawing/2014/main" id="{EDE45371-ADBB-7D41-BF7F-56B893BA1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677235"/>
                <a:ext cx="360000" cy="360000"/>
              </a:xfrm>
              <a:prstGeom prst="roundRect">
                <a:avLst/>
              </a:prstGeom>
              <a:solidFill>
                <a:srgbClr val="FFE3E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8" name="圓角矩形 67">
                <a:extLst>
                  <a:ext uri="{FF2B5EF4-FFF2-40B4-BE49-F238E27FC236}">
                    <a16:creationId xmlns:a16="http://schemas.microsoft.com/office/drawing/2014/main" id="{5FE2F81C-557C-3546-9F5F-1A3F005E3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281180"/>
                <a:ext cx="360000" cy="360000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9" name="圓角矩形 68">
                <a:extLst>
                  <a:ext uri="{FF2B5EF4-FFF2-40B4-BE49-F238E27FC236}">
                    <a16:creationId xmlns:a16="http://schemas.microsoft.com/office/drawing/2014/main" id="{8AACE0FE-D004-0948-99D4-7DF3B7F70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885699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63E03BF-F0F9-D441-A348-0B4E16BB0CD1}"/>
                </a:ext>
              </a:extLst>
            </p:cNvPr>
            <p:cNvGrpSpPr/>
            <p:nvPr/>
          </p:nvGrpSpPr>
          <p:grpSpPr>
            <a:xfrm>
              <a:off x="5556759" y="1564468"/>
              <a:ext cx="4105480" cy="4818185"/>
              <a:chOff x="569504" y="1528621"/>
              <a:chExt cx="4105480" cy="4818185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D11CFE9-0028-8F41-9FC8-5CAB95469EB9}"/>
                  </a:ext>
                </a:extLst>
              </p:cNvPr>
              <p:cNvSpPr/>
              <p:nvPr/>
            </p:nvSpPr>
            <p:spPr>
              <a:xfrm>
                <a:off x="1121364" y="1528621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colorPink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C8B3239-23D6-8F4F-9798-CA3267D92C70}"/>
                  </a:ext>
                </a:extLst>
              </p:cNvPr>
              <p:cNvSpPr/>
              <p:nvPr/>
            </p:nvSpPr>
            <p:spPr>
              <a:xfrm>
                <a:off x="1121364" y="2138610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colorPurple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3D4EB1F-3E90-964B-BF68-28F6EE80E280}"/>
                  </a:ext>
                </a:extLst>
              </p:cNvPr>
              <p:cNvSpPr/>
              <p:nvPr/>
            </p:nvSpPr>
            <p:spPr>
              <a:xfrm>
                <a:off x="1121364" y="2748599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orange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DACE7C2-426D-AB46-B072-B70B90726FDB}"/>
                  </a:ext>
                </a:extLst>
              </p:cNvPr>
              <p:cNvSpPr/>
              <p:nvPr/>
            </p:nvSpPr>
            <p:spPr>
              <a:xfrm>
                <a:off x="1121364" y="3367833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green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B813409-097F-6F4D-A186-E54E67C4E233}"/>
                  </a:ext>
                </a:extLst>
              </p:cNvPr>
              <p:cNvSpPr/>
              <p:nvPr/>
            </p:nvSpPr>
            <p:spPr>
              <a:xfrm>
                <a:off x="112136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blue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D7F7BAC-88FC-5E42-96B6-37D5969F5E91}"/>
                  </a:ext>
                </a:extLst>
              </p:cNvPr>
              <p:cNvSpPr/>
              <p:nvPr/>
            </p:nvSpPr>
            <p:spPr>
              <a:xfrm>
                <a:off x="3444914" y="1567921"/>
                <a:ext cx="1002341" cy="3708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f6eedf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18639CE-A285-A84B-9411-95760B7F188F}"/>
                  </a:ext>
                </a:extLst>
              </p:cNvPr>
              <p:cNvSpPr/>
              <p:nvPr/>
            </p:nvSpPr>
            <p:spPr>
              <a:xfrm>
                <a:off x="3444914" y="2156120"/>
                <a:ext cx="1002341" cy="4144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f6def6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B6BA285-A25D-B245-83A8-6838C85E757A}"/>
                  </a:ext>
                </a:extLst>
              </p:cNvPr>
              <p:cNvSpPr/>
              <p:nvPr/>
            </p:nvSpPr>
            <p:spPr>
              <a:xfrm>
                <a:off x="3444914" y="2755486"/>
                <a:ext cx="1230070" cy="4357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ffb367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DF423C4-CD9F-C049-BD93-DA8FF54C722A}"/>
                  </a:ext>
                </a:extLst>
              </p:cNvPr>
              <p:cNvSpPr/>
              <p:nvPr/>
            </p:nvSpPr>
            <p:spPr>
              <a:xfrm>
                <a:off x="3444914" y="3358588"/>
                <a:ext cx="1002341" cy="467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d1eaa3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12B1739-BB8E-014C-871A-E7AD65A2162E}"/>
                  </a:ext>
                </a:extLst>
              </p:cNvPr>
              <p:cNvSpPr/>
              <p:nvPr/>
            </p:nvSpPr>
            <p:spPr>
              <a:xfrm>
                <a:off x="3444914" y="3968577"/>
                <a:ext cx="1002341" cy="467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圓角矩形 31">
                <a:extLst>
                  <a:ext uri="{FF2B5EF4-FFF2-40B4-BE49-F238E27FC236}">
                    <a16:creationId xmlns:a16="http://schemas.microsoft.com/office/drawing/2014/main" id="{EAF52792-8DEC-6F4B-9462-F9B258E4C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1573364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238361E-E699-F748-9B88-7AEF35AB3CF2}"/>
                  </a:ext>
                </a:extLst>
              </p:cNvPr>
              <p:cNvSpPr/>
              <p:nvPr/>
            </p:nvSpPr>
            <p:spPr>
              <a:xfrm>
                <a:off x="112136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red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6DD9786-E190-0A44-A5D0-B32BB5F09DC4}"/>
                  </a:ext>
                </a:extLst>
              </p:cNvPr>
              <p:cNvSpPr/>
              <p:nvPr/>
            </p:nvSpPr>
            <p:spPr>
              <a:xfrm>
                <a:off x="112136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black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5271F64-356F-3940-8F3C-1AED37E5B611}"/>
                  </a:ext>
                </a:extLst>
              </p:cNvPr>
              <p:cNvSpPr/>
              <p:nvPr/>
            </p:nvSpPr>
            <p:spPr>
              <a:xfrm>
                <a:off x="112136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redDark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A5FB5C1-B033-2F4B-BFA1-DF3DF21E1499}"/>
                  </a:ext>
                </a:extLst>
              </p:cNvPr>
              <p:cNvSpPr/>
              <p:nvPr/>
            </p:nvSpPr>
            <p:spPr>
              <a:xfrm>
                <a:off x="3444914" y="4575552"/>
                <a:ext cx="1002341" cy="5633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fa9191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B893-5252-9147-83D9-CF3890458667}"/>
                  </a:ext>
                </a:extLst>
              </p:cNvPr>
              <p:cNvSpPr/>
              <p:nvPr/>
            </p:nvSpPr>
            <p:spPr>
              <a:xfrm>
                <a:off x="3444914" y="5180073"/>
                <a:ext cx="1002341" cy="5622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000000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29A6161-F366-3440-B247-FBCE2F9F6F94}"/>
                  </a:ext>
                </a:extLst>
              </p:cNvPr>
              <p:cNvSpPr/>
              <p:nvPr/>
            </p:nvSpPr>
            <p:spPr>
              <a:xfrm>
                <a:off x="3444914" y="5784592"/>
                <a:ext cx="1230070" cy="562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FF2D2D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4DB06BDE-24F6-6549-9135-21AB54BAB2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2183353"/>
                <a:ext cx="360000" cy="360000"/>
              </a:xfrm>
              <a:prstGeom prst="roundRect">
                <a:avLst/>
              </a:prstGeom>
              <a:solidFill>
                <a:srgbClr val="F6DEF6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3FC6A370-A754-4C48-BC2D-A59350CBE2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2793342"/>
                <a:ext cx="360000" cy="360000"/>
              </a:xfrm>
              <a:prstGeom prst="roundRect">
                <a:avLst/>
              </a:prstGeom>
              <a:solidFill>
                <a:srgbClr val="FFB36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DDAED9-90CF-F148-98C0-C7F92A2BCB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3412576"/>
                <a:ext cx="360000" cy="360000"/>
              </a:xfrm>
              <a:prstGeom prst="roundRect">
                <a:avLst/>
              </a:prstGeom>
              <a:solidFill>
                <a:srgbClr val="D1EAA3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DEC55064-8999-7941-BDFC-C46DF67D5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4022565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3" name="圓角矩形 42">
                <a:extLst>
                  <a:ext uri="{FF2B5EF4-FFF2-40B4-BE49-F238E27FC236}">
                    <a16:creationId xmlns:a16="http://schemas.microsoft.com/office/drawing/2014/main" id="{6E319244-63E4-F24D-B866-2A8C83A44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4677235"/>
                <a:ext cx="360000" cy="360000"/>
              </a:xfrm>
              <a:prstGeom prst="roundRect">
                <a:avLst/>
              </a:prstGeom>
              <a:solidFill>
                <a:srgbClr val="FA919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4" name="圓角矩形 43">
                <a:extLst>
                  <a:ext uri="{FF2B5EF4-FFF2-40B4-BE49-F238E27FC236}">
                    <a16:creationId xmlns:a16="http://schemas.microsoft.com/office/drawing/2014/main" id="{5CED04DB-8B4E-6E4A-B27C-84C7C3247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5281180"/>
                <a:ext cx="360000" cy="36000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圓角矩形 44">
                <a:extLst>
                  <a:ext uri="{FF2B5EF4-FFF2-40B4-BE49-F238E27FC236}">
                    <a16:creationId xmlns:a16="http://schemas.microsoft.com/office/drawing/2014/main" id="{7BB42C3E-022F-424A-BD53-712A42F7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5885699"/>
                <a:ext cx="360000" cy="360000"/>
              </a:xfrm>
              <a:prstGeom prst="roundRect">
                <a:avLst/>
              </a:prstGeom>
              <a:solidFill>
                <a:srgbClr val="FF2D2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63800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STRING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5CF3548-C3FC-4F48-87BE-D3C47881F3FE}"/>
              </a:ext>
            </a:extLst>
          </p:cNvPr>
          <p:cNvGrpSpPr/>
          <p:nvPr/>
        </p:nvGrpSpPr>
        <p:grpSpPr>
          <a:xfrm>
            <a:off x="1105033" y="1593972"/>
            <a:ext cx="9981934" cy="3966817"/>
            <a:chOff x="1105033" y="1593972"/>
            <a:chExt cx="9981934" cy="3966817"/>
          </a:xfrm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4C5607-2201-BA4E-9263-B55C25E05B1D}"/>
                </a:ext>
              </a:extLst>
            </p:cNvPr>
            <p:cNvSpPr/>
            <p:nvPr/>
          </p:nvSpPr>
          <p:spPr>
            <a:xfrm>
              <a:off x="8634967" y="2180194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時間到囉！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6A85D74-0AE5-274F-8D5F-8832B759D048}"/>
                </a:ext>
              </a:extLst>
            </p:cNvPr>
            <p:cNvGrpSpPr/>
            <p:nvPr/>
          </p:nvGrpSpPr>
          <p:grpSpPr>
            <a:xfrm>
              <a:off x="1105033" y="1593972"/>
              <a:ext cx="9981934" cy="3966817"/>
              <a:chOff x="1105033" y="1593972"/>
              <a:chExt cx="9981934" cy="396681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A36FBAF-696E-D142-AE23-F9D2A4702461}"/>
                  </a:ext>
                </a:extLst>
              </p:cNvPr>
              <p:cNvSpPr/>
              <p:nvPr/>
            </p:nvSpPr>
            <p:spPr>
              <a:xfrm>
                <a:off x="8634967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倒數計時器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1B3C115-6782-9B4F-8CFE-7AC6781F13BA}"/>
                  </a:ext>
                </a:extLst>
              </p:cNvPr>
              <p:cNvSpPr/>
              <p:nvPr/>
            </p:nvSpPr>
            <p:spPr>
              <a:xfrm>
                <a:off x="1105033" y="1593972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app_name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D65D1F-86B3-424A-B36D-7B5D4C26839E}"/>
                  </a:ext>
                </a:extLst>
              </p:cNvPr>
              <p:cNvSpPr/>
              <p:nvPr/>
            </p:nvSpPr>
            <p:spPr>
              <a:xfrm>
                <a:off x="1105033" y="218019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ADDC8FC-0C6E-8445-AF92-7F63DCC8D7BC}"/>
                  </a:ext>
                </a:extLst>
              </p:cNvPr>
              <p:cNvSpPr/>
              <p:nvPr/>
            </p:nvSpPr>
            <p:spPr>
              <a:xfrm>
                <a:off x="1105033" y="276641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nav_header_subtitle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203E07-ECFA-AE44-8FB7-D1879171A100}"/>
                  </a:ext>
                </a:extLst>
              </p:cNvPr>
              <p:cNvSpPr/>
              <p:nvPr/>
            </p:nvSpPr>
            <p:spPr>
              <a:xfrm>
                <a:off x="3762307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RECIPES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EC4FAEF-F054-C342-AD56-00A9108A6AC4}"/>
                  </a:ext>
                </a:extLst>
              </p:cNvPr>
              <p:cNvSpPr/>
              <p:nvPr/>
            </p:nvSpPr>
            <p:spPr>
              <a:xfrm>
                <a:off x="3762307" y="218019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Rabbit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E8EE44B-AD1E-6647-B79C-66A36F716936}"/>
                  </a:ext>
                </a:extLst>
              </p:cNvPr>
              <p:cNvSpPr/>
              <p:nvPr/>
            </p:nvSpPr>
            <p:spPr>
              <a:xfrm>
                <a:off x="3762307" y="276641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Good Morning, Rabbit!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F813946-A317-A94E-A1FF-C50C19DD11CB}"/>
                  </a:ext>
                </a:extLst>
              </p:cNvPr>
              <p:cNvSpPr/>
              <p:nvPr/>
            </p:nvSpPr>
            <p:spPr>
              <a:xfrm>
                <a:off x="1105033" y="335263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nav_header_desc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E12E8E8-3EF0-F64C-B0FF-40DBD6EF6C98}"/>
                  </a:ext>
                </a:extLst>
              </p:cNvPr>
              <p:cNvSpPr/>
              <p:nvPr/>
            </p:nvSpPr>
            <p:spPr>
              <a:xfrm>
                <a:off x="6419581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notification_title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B1909F9-A053-CD43-84BE-AFC813D80D58}"/>
                  </a:ext>
                </a:extLst>
              </p:cNvPr>
              <p:cNvSpPr/>
              <p:nvPr/>
            </p:nvSpPr>
            <p:spPr>
              <a:xfrm>
                <a:off x="6419581" y="218019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notification_text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50B36F0-E166-0449-945F-DCF16BCCD996}"/>
                  </a:ext>
                </a:extLst>
              </p:cNvPr>
              <p:cNvSpPr/>
              <p:nvPr/>
            </p:nvSpPr>
            <p:spPr>
              <a:xfrm>
                <a:off x="3762307" y="335263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Navigation header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D2663A37-55A6-C443-B705-37176572753E}"/>
                  </a:ext>
                </a:extLst>
              </p:cNvPr>
              <p:cNvGrpSpPr/>
              <p:nvPr/>
            </p:nvGrpSpPr>
            <p:grpSpPr>
              <a:xfrm>
                <a:off x="6419581" y="2766416"/>
                <a:ext cx="4667386" cy="2794373"/>
                <a:chOff x="6419581" y="3352638"/>
                <a:chExt cx="4667386" cy="2794373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EA53A42-AE3A-9742-9421-1EDADEFD3655}"/>
                    </a:ext>
                  </a:extLst>
                </p:cNvPr>
                <p:cNvSpPr/>
                <p:nvPr/>
              </p:nvSpPr>
              <p:spPr>
                <a:xfrm>
                  <a:off x="6419581" y="3352638"/>
                  <a:ext cx="1518837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b="1" dirty="0" err="1">
                      <a:solidFill>
                        <a:srgbClr val="FFC532"/>
                      </a:solidFill>
                    </a:rPr>
                    <a:t>labels_array</a:t>
                  </a:r>
                  <a:endParaRPr kumimoji="1" lang="zh-TW" altLang="en-US" sz="1600" b="1" dirty="0">
                    <a:solidFill>
                      <a:srgbClr val="FFC532"/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AAA8BBA0-67AB-A140-98A8-61D1BED13B48}"/>
                    </a:ext>
                  </a:extLst>
                </p:cNvPr>
                <p:cNvSpPr/>
                <p:nvPr/>
              </p:nvSpPr>
              <p:spPr>
                <a:xfrm>
                  <a:off x="8634967" y="3352638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Meat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B22A1CB1-B8CE-2A4F-A24C-3296D6C595AD}"/>
                    </a:ext>
                  </a:extLst>
                </p:cNvPr>
                <p:cNvSpPr/>
                <p:nvPr/>
              </p:nvSpPr>
              <p:spPr>
                <a:xfrm>
                  <a:off x="8634967" y="3938860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Vegetarian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45C9079-31AB-FD40-9DD3-4F0D21992691}"/>
                    </a:ext>
                  </a:extLst>
                </p:cNvPr>
                <p:cNvSpPr/>
                <p:nvPr/>
              </p:nvSpPr>
              <p:spPr>
                <a:xfrm>
                  <a:off x="8634967" y="4525082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Lunch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01F2363-291E-6C4E-97F5-B32D0522B8A8}"/>
                    </a:ext>
                  </a:extLst>
                </p:cNvPr>
                <p:cNvSpPr/>
                <p:nvPr/>
              </p:nvSpPr>
              <p:spPr>
                <a:xfrm>
                  <a:off x="8634967" y="5111304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Healthy Recipes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B9D9934-AC2A-AC4D-B9B3-3BDB11A91C72}"/>
                    </a:ext>
                  </a:extLst>
                </p:cNvPr>
                <p:cNvSpPr/>
                <p:nvPr/>
              </p:nvSpPr>
              <p:spPr>
                <a:xfrm>
                  <a:off x="8634967" y="5697525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Drinks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323363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DIMEN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09561C4-E37D-EC47-8A72-4A7483507321}"/>
              </a:ext>
            </a:extLst>
          </p:cNvPr>
          <p:cNvGrpSpPr/>
          <p:nvPr/>
        </p:nvGrpSpPr>
        <p:grpSpPr>
          <a:xfrm>
            <a:off x="3791884" y="2296492"/>
            <a:ext cx="4608233" cy="3136863"/>
            <a:chOff x="1390800" y="2033989"/>
            <a:chExt cx="4608233" cy="3136863"/>
          </a:xfrm>
          <a:effectLst>
            <a:outerShdw blurRad="76200" dist="38100" dir="2700000" algn="tl" rotWithShape="0">
              <a:prstClr val="black">
                <a:alpha val="18000"/>
              </a:prstClr>
            </a:outerShdw>
          </a:effectLst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B68AA8F-F703-A64E-A695-7D646B8EB1D9}"/>
                </a:ext>
              </a:extLst>
            </p:cNvPr>
            <p:cNvSpPr/>
            <p:nvPr/>
          </p:nvSpPr>
          <p:spPr>
            <a:xfrm>
              <a:off x="1390800" y="2033989"/>
              <a:ext cx="293686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activity_horizontal_margin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5757FDA-5B76-AE47-B8F3-2A2C616452D6}"/>
                </a:ext>
              </a:extLst>
            </p:cNvPr>
            <p:cNvSpPr/>
            <p:nvPr/>
          </p:nvSpPr>
          <p:spPr>
            <a:xfrm>
              <a:off x="1390800" y="2702443"/>
              <a:ext cx="320021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activity_vertical_margin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DDAB5BD-70C9-1547-8A35-8187A260F4CB}"/>
                </a:ext>
              </a:extLst>
            </p:cNvPr>
            <p:cNvSpPr/>
            <p:nvPr/>
          </p:nvSpPr>
          <p:spPr>
            <a:xfrm>
              <a:off x="1390800" y="3370897"/>
              <a:ext cx="3589296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nav_header_vertical_spacing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4E05621-8FAE-9C4E-9C05-03953BB322C7}"/>
                </a:ext>
              </a:extLst>
            </p:cNvPr>
            <p:cNvSpPr/>
            <p:nvPr/>
          </p:nvSpPr>
          <p:spPr>
            <a:xfrm>
              <a:off x="1390800" y="4039351"/>
              <a:ext cx="25546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nav_header_height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287E696-F802-FA44-B9A3-423D941432E2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fab_margin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7C64233-EEE1-8447-A8EC-B03A4BB2DDAC}"/>
                </a:ext>
              </a:extLst>
            </p:cNvPr>
            <p:cNvSpPr/>
            <p:nvPr/>
          </p:nvSpPr>
          <p:spPr>
            <a:xfrm>
              <a:off x="5018456" y="2050775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9750CF2-545C-6F44-AF9A-882789AD9958}"/>
                </a:ext>
              </a:extLst>
            </p:cNvPr>
            <p:cNvSpPr/>
            <p:nvPr/>
          </p:nvSpPr>
          <p:spPr>
            <a:xfrm>
              <a:off x="5018456" y="2718423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21FEB9F-B823-CF46-91C2-58F94F87A45C}"/>
                </a:ext>
              </a:extLst>
            </p:cNvPr>
            <p:cNvSpPr/>
            <p:nvPr/>
          </p:nvSpPr>
          <p:spPr>
            <a:xfrm>
              <a:off x="5018456" y="3386071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8dp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BCCD669-14B4-984B-AAC4-057F381AA574}"/>
                </a:ext>
              </a:extLst>
            </p:cNvPr>
            <p:cNvSpPr/>
            <p:nvPr/>
          </p:nvSpPr>
          <p:spPr>
            <a:xfrm>
              <a:off x="5018456" y="4053719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176dp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E42D18E-7F14-A54F-8A85-6FA72171974F}"/>
                </a:ext>
              </a:extLst>
            </p:cNvPr>
            <p:cNvSpPr/>
            <p:nvPr/>
          </p:nvSpPr>
          <p:spPr>
            <a:xfrm>
              <a:off x="5018456" y="4721366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96824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CCCC8CAA-E865-9F4B-9A12-77EC06F3CECF}"/>
              </a:ext>
            </a:extLst>
          </p:cNvPr>
          <p:cNvGrpSpPr/>
          <p:nvPr/>
        </p:nvGrpSpPr>
        <p:grpSpPr>
          <a:xfrm>
            <a:off x="5139202" y="1814596"/>
            <a:ext cx="1906483" cy="1851411"/>
            <a:chOff x="5139202" y="1814596"/>
            <a:chExt cx="1906483" cy="1851411"/>
          </a:xfrm>
        </p:grpSpPr>
        <p:grpSp>
          <p:nvGrpSpPr>
            <p:cNvPr id="5" name="그룹 405">
              <a:extLst>
                <a:ext uri="{FF2B5EF4-FFF2-40B4-BE49-F238E27FC236}">
                  <a16:creationId xmlns:a16="http://schemas.microsoft.com/office/drawing/2014/main" id="{A1EF38CF-D33F-C24E-94F2-FCC180023D09}"/>
                </a:ext>
              </a:extLst>
            </p:cNvPr>
            <p:cNvGrpSpPr/>
            <p:nvPr/>
          </p:nvGrpSpPr>
          <p:grpSpPr>
            <a:xfrm>
              <a:off x="5139202" y="1814596"/>
              <a:ext cx="1906483" cy="1851411"/>
              <a:chOff x="3084083" y="306528"/>
              <a:chExt cx="6257925" cy="6077151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97D4FB68-0C50-6F4D-8E96-8D69074A8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083" y="326604"/>
                <a:ext cx="6010275" cy="6020001"/>
              </a:xfrm>
              <a:custGeom>
                <a:avLst/>
                <a:gdLst>
                  <a:gd name="T0" fmla="*/ 1909 w 3708"/>
                  <a:gd name="T1" fmla="*/ 0 h 3715"/>
                  <a:gd name="T2" fmla="*/ 2025 w 3708"/>
                  <a:gd name="T3" fmla="*/ 5 h 3715"/>
                  <a:gd name="T4" fmla="*/ 2149 w 3708"/>
                  <a:gd name="T5" fmla="*/ 15 h 3715"/>
                  <a:gd name="T6" fmla="*/ 2279 w 3708"/>
                  <a:gd name="T7" fmla="*/ 30 h 3715"/>
                  <a:gd name="T8" fmla="*/ 2413 w 3708"/>
                  <a:gd name="T9" fmla="*/ 51 h 3715"/>
                  <a:gd name="T10" fmla="*/ 2551 w 3708"/>
                  <a:gd name="T11" fmla="*/ 79 h 3715"/>
                  <a:gd name="T12" fmla="*/ 2687 w 3708"/>
                  <a:gd name="T13" fmla="*/ 113 h 3715"/>
                  <a:gd name="T14" fmla="*/ 2824 w 3708"/>
                  <a:gd name="T15" fmla="*/ 155 h 3715"/>
                  <a:gd name="T16" fmla="*/ 2956 w 3708"/>
                  <a:gd name="T17" fmla="*/ 206 h 3715"/>
                  <a:gd name="T18" fmla="*/ 3084 w 3708"/>
                  <a:gd name="T19" fmla="*/ 264 h 3715"/>
                  <a:gd name="T20" fmla="*/ 3206 w 3708"/>
                  <a:gd name="T21" fmla="*/ 330 h 3715"/>
                  <a:gd name="T22" fmla="*/ 3317 w 3708"/>
                  <a:gd name="T23" fmla="*/ 407 h 3715"/>
                  <a:gd name="T24" fmla="*/ 3419 w 3708"/>
                  <a:gd name="T25" fmla="*/ 493 h 3715"/>
                  <a:gd name="T26" fmla="*/ 3508 w 3708"/>
                  <a:gd name="T27" fmla="*/ 589 h 3715"/>
                  <a:gd name="T28" fmla="*/ 3584 w 3708"/>
                  <a:gd name="T29" fmla="*/ 696 h 3715"/>
                  <a:gd name="T30" fmla="*/ 3642 w 3708"/>
                  <a:gd name="T31" fmla="*/ 814 h 3715"/>
                  <a:gd name="T32" fmla="*/ 3684 w 3708"/>
                  <a:gd name="T33" fmla="*/ 943 h 3715"/>
                  <a:gd name="T34" fmla="*/ 3706 w 3708"/>
                  <a:gd name="T35" fmla="*/ 1086 h 3715"/>
                  <a:gd name="T36" fmla="*/ 3706 w 3708"/>
                  <a:gd name="T37" fmla="*/ 1214 h 3715"/>
                  <a:gd name="T38" fmla="*/ 3684 w 3708"/>
                  <a:gd name="T39" fmla="*/ 1320 h 3715"/>
                  <a:gd name="T40" fmla="*/ 3645 w 3708"/>
                  <a:gd name="T41" fmla="*/ 1426 h 3715"/>
                  <a:gd name="T42" fmla="*/ 3587 w 3708"/>
                  <a:gd name="T43" fmla="*/ 1526 h 3715"/>
                  <a:gd name="T44" fmla="*/ 3516 w 3708"/>
                  <a:gd name="T45" fmla="*/ 1612 h 3715"/>
                  <a:gd name="T46" fmla="*/ 3476 w 3708"/>
                  <a:gd name="T47" fmla="*/ 3367 h 3715"/>
                  <a:gd name="T48" fmla="*/ 3464 w 3708"/>
                  <a:gd name="T49" fmla="*/ 3460 h 3715"/>
                  <a:gd name="T50" fmla="*/ 3429 w 3708"/>
                  <a:gd name="T51" fmla="*/ 3542 h 3715"/>
                  <a:gd name="T52" fmla="*/ 3375 w 3708"/>
                  <a:gd name="T53" fmla="*/ 3613 h 3715"/>
                  <a:gd name="T54" fmla="*/ 3304 w 3708"/>
                  <a:gd name="T55" fmla="*/ 3668 h 3715"/>
                  <a:gd name="T56" fmla="*/ 3221 w 3708"/>
                  <a:gd name="T57" fmla="*/ 3703 h 3715"/>
                  <a:gd name="T58" fmla="*/ 3129 w 3708"/>
                  <a:gd name="T59" fmla="*/ 3715 h 3715"/>
                  <a:gd name="T60" fmla="*/ 533 w 3708"/>
                  <a:gd name="T61" fmla="*/ 3712 h 3715"/>
                  <a:gd name="T62" fmla="*/ 443 w 3708"/>
                  <a:gd name="T63" fmla="*/ 3688 h 3715"/>
                  <a:gd name="T64" fmla="*/ 367 w 3708"/>
                  <a:gd name="T65" fmla="*/ 3643 h 3715"/>
                  <a:gd name="T66" fmla="*/ 305 w 3708"/>
                  <a:gd name="T67" fmla="*/ 3579 h 3715"/>
                  <a:gd name="T68" fmla="*/ 259 w 3708"/>
                  <a:gd name="T69" fmla="*/ 3503 h 3715"/>
                  <a:gd name="T70" fmla="*/ 235 w 3708"/>
                  <a:gd name="T71" fmla="*/ 3414 h 3715"/>
                  <a:gd name="T72" fmla="*/ 231 w 3708"/>
                  <a:gd name="T73" fmla="*/ 1649 h 3715"/>
                  <a:gd name="T74" fmla="*/ 155 w 3708"/>
                  <a:gd name="T75" fmla="*/ 1571 h 3715"/>
                  <a:gd name="T76" fmla="*/ 90 w 3708"/>
                  <a:gd name="T77" fmla="*/ 1477 h 3715"/>
                  <a:gd name="T78" fmla="*/ 42 w 3708"/>
                  <a:gd name="T79" fmla="*/ 1374 h 3715"/>
                  <a:gd name="T80" fmla="*/ 11 w 3708"/>
                  <a:gd name="T81" fmla="*/ 1267 h 3715"/>
                  <a:gd name="T82" fmla="*/ 0 w 3708"/>
                  <a:gd name="T83" fmla="*/ 1160 h 3715"/>
                  <a:gd name="T84" fmla="*/ 11 w 3708"/>
                  <a:gd name="T85" fmla="*/ 1013 h 3715"/>
                  <a:gd name="T86" fmla="*/ 43 w 3708"/>
                  <a:gd name="T87" fmla="*/ 878 h 3715"/>
                  <a:gd name="T88" fmla="*/ 92 w 3708"/>
                  <a:gd name="T89" fmla="*/ 753 h 3715"/>
                  <a:gd name="T90" fmla="*/ 160 w 3708"/>
                  <a:gd name="T91" fmla="*/ 641 h 3715"/>
                  <a:gd name="T92" fmla="*/ 243 w 3708"/>
                  <a:gd name="T93" fmla="*/ 540 h 3715"/>
                  <a:gd name="T94" fmla="*/ 339 w 3708"/>
                  <a:gd name="T95" fmla="*/ 449 h 3715"/>
                  <a:gd name="T96" fmla="*/ 446 w 3708"/>
                  <a:gd name="T97" fmla="*/ 368 h 3715"/>
                  <a:gd name="T98" fmla="*/ 562 w 3708"/>
                  <a:gd name="T99" fmla="*/ 296 h 3715"/>
                  <a:gd name="T100" fmla="*/ 687 w 3708"/>
                  <a:gd name="T101" fmla="*/ 233 h 3715"/>
                  <a:gd name="T102" fmla="*/ 817 w 3708"/>
                  <a:gd name="T103" fmla="*/ 180 h 3715"/>
                  <a:gd name="T104" fmla="*/ 953 w 3708"/>
                  <a:gd name="T105" fmla="*/ 134 h 3715"/>
                  <a:gd name="T106" fmla="*/ 1089 w 3708"/>
                  <a:gd name="T107" fmla="*/ 95 h 3715"/>
                  <a:gd name="T108" fmla="*/ 1226 w 3708"/>
                  <a:gd name="T109" fmla="*/ 65 h 3715"/>
                  <a:gd name="T110" fmla="*/ 1362 w 3708"/>
                  <a:gd name="T111" fmla="*/ 40 h 3715"/>
                  <a:gd name="T112" fmla="*/ 1494 w 3708"/>
                  <a:gd name="T113" fmla="*/ 22 h 3715"/>
                  <a:gd name="T114" fmla="*/ 1622 w 3708"/>
                  <a:gd name="T115" fmla="*/ 9 h 3715"/>
                  <a:gd name="T116" fmla="*/ 1743 w 3708"/>
                  <a:gd name="T117" fmla="*/ 2 h 3715"/>
                  <a:gd name="T118" fmla="*/ 1853 w 3708"/>
                  <a:gd name="T119" fmla="*/ 0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8" h="3715">
                    <a:moveTo>
                      <a:pt x="1853" y="0"/>
                    </a:moveTo>
                    <a:lnTo>
                      <a:pt x="1909" y="0"/>
                    </a:lnTo>
                    <a:lnTo>
                      <a:pt x="1966" y="2"/>
                    </a:lnTo>
                    <a:lnTo>
                      <a:pt x="2025" y="5"/>
                    </a:lnTo>
                    <a:lnTo>
                      <a:pt x="2086" y="9"/>
                    </a:lnTo>
                    <a:lnTo>
                      <a:pt x="2149" y="15"/>
                    </a:lnTo>
                    <a:lnTo>
                      <a:pt x="2213" y="22"/>
                    </a:lnTo>
                    <a:lnTo>
                      <a:pt x="2279" y="30"/>
                    </a:lnTo>
                    <a:lnTo>
                      <a:pt x="2347" y="40"/>
                    </a:lnTo>
                    <a:lnTo>
                      <a:pt x="2413" y="51"/>
                    </a:lnTo>
                    <a:lnTo>
                      <a:pt x="2482" y="65"/>
                    </a:lnTo>
                    <a:lnTo>
                      <a:pt x="2551" y="79"/>
                    </a:lnTo>
                    <a:lnTo>
                      <a:pt x="2619" y="95"/>
                    </a:lnTo>
                    <a:lnTo>
                      <a:pt x="2687" y="113"/>
                    </a:lnTo>
                    <a:lnTo>
                      <a:pt x="2756" y="134"/>
                    </a:lnTo>
                    <a:lnTo>
                      <a:pt x="2824" y="155"/>
                    </a:lnTo>
                    <a:lnTo>
                      <a:pt x="2891" y="180"/>
                    </a:lnTo>
                    <a:lnTo>
                      <a:pt x="2956" y="206"/>
                    </a:lnTo>
                    <a:lnTo>
                      <a:pt x="3022" y="233"/>
                    </a:lnTo>
                    <a:lnTo>
                      <a:pt x="3084" y="264"/>
                    </a:lnTo>
                    <a:lnTo>
                      <a:pt x="3146" y="296"/>
                    </a:lnTo>
                    <a:lnTo>
                      <a:pt x="3206" y="330"/>
                    </a:lnTo>
                    <a:lnTo>
                      <a:pt x="3262" y="368"/>
                    </a:lnTo>
                    <a:lnTo>
                      <a:pt x="3317" y="407"/>
                    </a:lnTo>
                    <a:lnTo>
                      <a:pt x="3369" y="449"/>
                    </a:lnTo>
                    <a:lnTo>
                      <a:pt x="3419" y="493"/>
                    </a:lnTo>
                    <a:lnTo>
                      <a:pt x="3465" y="540"/>
                    </a:lnTo>
                    <a:lnTo>
                      <a:pt x="3508" y="589"/>
                    </a:lnTo>
                    <a:lnTo>
                      <a:pt x="3548" y="641"/>
                    </a:lnTo>
                    <a:lnTo>
                      <a:pt x="3584" y="696"/>
                    </a:lnTo>
                    <a:lnTo>
                      <a:pt x="3615" y="753"/>
                    </a:lnTo>
                    <a:lnTo>
                      <a:pt x="3642" y="814"/>
                    </a:lnTo>
                    <a:lnTo>
                      <a:pt x="3666" y="878"/>
                    </a:lnTo>
                    <a:lnTo>
                      <a:pt x="3684" y="943"/>
                    </a:lnTo>
                    <a:lnTo>
                      <a:pt x="3698" y="1013"/>
                    </a:lnTo>
                    <a:lnTo>
                      <a:pt x="3706" y="1086"/>
                    </a:lnTo>
                    <a:lnTo>
                      <a:pt x="3708" y="1160"/>
                    </a:lnTo>
                    <a:lnTo>
                      <a:pt x="3706" y="1214"/>
                    </a:lnTo>
                    <a:lnTo>
                      <a:pt x="3698" y="1267"/>
                    </a:lnTo>
                    <a:lnTo>
                      <a:pt x="3684" y="1320"/>
                    </a:lnTo>
                    <a:lnTo>
                      <a:pt x="3666" y="1374"/>
                    </a:lnTo>
                    <a:lnTo>
                      <a:pt x="3645" y="1426"/>
                    </a:lnTo>
                    <a:lnTo>
                      <a:pt x="3618" y="1477"/>
                    </a:lnTo>
                    <a:lnTo>
                      <a:pt x="3587" y="1526"/>
                    </a:lnTo>
                    <a:lnTo>
                      <a:pt x="3553" y="1571"/>
                    </a:lnTo>
                    <a:lnTo>
                      <a:pt x="3516" y="1612"/>
                    </a:lnTo>
                    <a:lnTo>
                      <a:pt x="3476" y="1649"/>
                    </a:lnTo>
                    <a:lnTo>
                      <a:pt x="3476" y="3367"/>
                    </a:lnTo>
                    <a:lnTo>
                      <a:pt x="3473" y="3414"/>
                    </a:lnTo>
                    <a:lnTo>
                      <a:pt x="3464" y="3460"/>
                    </a:lnTo>
                    <a:lnTo>
                      <a:pt x="3449" y="3503"/>
                    </a:lnTo>
                    <a:lnTo>
                      <a:pt x="3429" y="3542"/>
                    </a:lnTo>
                    <a:lnTo>
                      <a:pt x="3404" y="3579"/>
                    </a:lnTo>
                    <a:lnTo>
                      <a:pt x="3375" y="3613"/>
                    </a:lnTo>
                    <a:lnTo>
                      <a:pt x="3341" y="3643"/>
                    </a:lnTo>
                    <a:lnTo>
                      <a:pt x="3304" y="3668"/>
                    </a:lnTo>
                    <a:lnTo>
                      <a:pt x="3264" y="3688"/>
                    </a:lnTo>
                    <a:lnTo>
                      <a:pt x="3221" y="3703"/>
                    </a:lnTo>
                    <a:lnTo>
                      <a:pt x="3176" y="3712"/>
                    </a:lnTo>
                    <a:lnTo>
                      <a:pt x="3129" y="3715"/>
                    </a:lnTo>
                    <a:lnTo>
                      <a:pt x="579" y="3715"/>
                    </a:lnTo>
                    <a:lnTo>
                      <a:pt x="533" y="3712"/>
                    </a:lnTo>
                    <a:lnTo>
                      <a:pt x="486" y="3703"/>
                    </a:lnTo>
                    <a:lnTo>
                      <a:pt x="443" y="3688"/>
                    </a:lnTo>
                    <a:lnTo>
                      <a:pt x="404" y="3668"/>
                    </a:lnTo>
                    <a:lnTo>
                      <a:pt x="367" y="3643"/>
                    </a:lnTo>
                    <a:lnTo>
                      <a:pt x="334" y="3613"/>
                    </a:lnTo>
                    <a:lnTo>
                      <a:pt x="305" y="3579"/>
                    </a:lnTo>
                    <a:lnTo>
                      <a:pt x="279" y="3542"/>
                    </a:lnTo>
                    <a:lnTo>
                      <a:pt x="259" y="3503"/>
                    </a:lnTo>
                    <a:lnTo>
                      <a:pt x="244" y="3460"/>
                    </a:lnTo>
                    <a:lnTo>
                      <a:pt x="235" y="3414"/>
                    </a:lnTo>
                    <a:lnTo>
                      <a:pt x="231" y="3367"/>
                    </a:lnTo>
                    <a:lnTo>
                      <a:pt x="231" y="1649"/>
                    </a:lnTo>
                    <a:lnTo>
                      <a:pt x="192" y="1612"/>
                    </a:lnTo>
                    <a:lnTo>
                      <a:pt x="155" y="1571"/>
                    </a:lnTo>
                    <a:lnTo>
                      <a:pt x="121" y="1526"/>
                    </a:lnTo>
                    <a:lnTo>
                      <a:pt x="90" y="1477"/>
                    </a:lnTo>
                    <a:lnTo>
                      <a:pt x="64" y="1426"/>
                    </a:lnTo>
                    <a:lnTo>
                      <a:pt x="42" y="1374"/>
                    </a:lnTo>
                    <a:lnTo>
                      <a:pt x="24" y="1320"/>
                    </a:lnTo>
                    <a:lnTo>
                      <a:pt x="11" y="1267"/>
                    </a:lnTo>
                    <a:lnTo>
                      <a:pt x="3" y="1214"/>
                    </a:lnTo>
                    <a:lnTo>
                      <a:pt x="0" y="1160"/>
                    </a:lnTo>
                    <a:lnTo>
                      <a:pt x="3" y="1086"/>
                    </a:lnTo>
                    <a:lnTo>
                      <a:pt x="11" y="1013"/>
                    </a:lnTo>
                    <a:lnTo>
                      <a:pt x="25" y="943"/>
                    </a:lnTo>
                    <a:lnTo>
                      <a:pt x="43" y="878"/>
                    </a:lnTo>
                    <a:lnTo>
                      <a:pt x="65" y="814"/>
                    </a:lnTo>
                    <a:lnTo>
                      <a:pt x="92" y="753"/>
                    </a:lnTo>
                    <a:lnTo>
                      <a:pt x="124" y="696"/>
                    </a:lnTo>
                    <a:lnTo>
                      <a:pt x="160" y="641"/>
                    </a:lnTo>
                    <a:lnTo>
                      <a:pt x="200" y="589"/>
                    </a:lnTo>
                    <a:lnTo>
                      <a:pt x="243" y="540"/>
                    </a:lnTo>
                    <a:lnTo>
                      <a:pt x="289" y="493"/>
                    </a:lnTo>
                    <a:lnTo>
                      <a:pt x="339" y="449"/>
                    </a:lnTo>
                    <a:lnTo>
                      <a:pt x="390" y="407"/>
                    </a:lnTo>
                    <a:lnTo>
                      <a:pt x="446" y="368"/>
                    </a:lnTo>
                    <a:lnTo>
                      <a:pt x="503" y="330"/>
                    </a:lnTo>
                    <a:lnTo>
                      <a:pt x="562" y="296"/>
                    </a:lnTo>
                    <a:lnTo>
                      <a:pt x="624" y="264"/>
                    </a:lnTo>
                    <a:lnTo>
                      <a:pt x="687" y="233"/>
                    </a:lnTo>
                    <a:lnTo>
                      <a:pt x="752" y="206"/>
                    </a:lnTo>
                    <a:lnTo>
                      <a:pt x="817" y="180"/>
                    </a:lnTo>
                    <a:lnTo>
                      <a:pt x="885" y="155"/>
                    </a:lnTo>
                    <a:lnTo>
                      <a:pt x="953" y="134"/>
                    </a:lnTo>
                    <a:lnTo>
                      <a:pt x="1020" y="113"/>
                    </a:lnTo>
                    <a:lnTo>
                      <a:pt x="1089" y="95"/>
                    </a:lnTo>
                    <a:lnTo>
                      <a:pt x="1158" y="79"/>
                    </a:lnTo>
                    <a:lnTo>
                      <a:pt x="1226" y="65"/>
                    </a:lnTo>
                    <a:lnTo>
                      <a:pt x="1295" y="51"/>
                    </a:lnTo>
                    <a:lnTo>
                      <a:pt x="1362" y="40"/>
                    </a:lnTo>
                    <a:lnTo>
                      <a:pt x="1429" y="30"/>
                    </a:lnTo>
                    <a:lnTo>
                      <a:pt x="1494" y="22"/>
                    </a:lnTo>
                    <a:lnTo>
                      <a:pt x="1559" y="15"/>
                    </a:lnTo>
                    <a:lnTo>
                      <a:pt x="1622" y="9"/>
                    </a:lnTo>
                    <a:lnTo>
                      <a:pt x="1683" y="5"/>
                    </a:lnTo>
                    <a:lnTo>
                      <a:pt x="1743" y="2"/>
                    </a:lnTo>
                    <a:lnTo>
                      <a:pt x="1799" y="0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A8690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DED0B2F4-D35C-524F-B4BB-E53E0AD47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1733" y="306528"/>
                <a:ext cx="6010275" cy="6020001"/>
              </a:xfrm>
              <a:custGeom>
                <a:avLst/>
                <a:gdLst>
                  <a:gd name="T0" fmla="*/ 1909 w 3708"/>
                  <a:gd name="T1" fmla="*/ 0 h 3715"/>
                  <a:gd name="T2" fmla="*/ 2025 w 3708"/>
                  <a:gd name="T3" fmla="*/ 5 h 3715"/>
                  <a:gd name="T4" fmla="*/ 2149 w 3708"/>
                  <a:gd name="T5" fmla="*/ 15 h 3715"/>
                  <a:gd name="T6" fmla="*/ 2279 w 3708"/>
                  <a:gd name="T7" fmla="*/ 30 h 3715"/>
                  <a:gd name="T8" fmla="*/ 2413 w 3708"/>
                  <a:gd name="T9" fmla="*/ 51 h 3715"/>
                  <a:gd name="T10" fmla="*/ 2551 w 3708"/>
                  <a:gd name="T11" fmla="*/ 79 h 3715"/>
                  <a:gd name="T12" fmla="*/ 2687 w 3708"/>
                  <a:gd name="T13" fmla="*/ 113 h 3715"/>
                  <a:gd name="T14" fmla="*/ 2824 w 3708"/>
                  <a:gd name="T15" fmla="*/ 155 h 3715"/>
                  <a:gd name="T16" fmla="*/ 2956 w 3708"/>
                  <a:gd name="T17" fmla="*/ 206 h 3715"/>
                  <a:gd name="T18" fmla="*/ 3084 w 3708"/>
                  <a:gd name="T19" fmla="*/ 264 h 3715"/>
                  <a:gd name="T20" fmla="*/ 3206 w 3708"/>
                  <a:gd name="T21" fmla="*/ 330 h 3715"/>
                  <a:gd name="T22" fmla="*/ 3317 w 3708"/>
                  <a:gd name="T23" fmla="*/ 407 h 3715"/>
                  <a:gd name="T24" fmla="*/ 3419 w 3708"/>
                  <a:gd name="T25" fmla="*/ 493 h 3715"/>
                  <a:gd name="T26" fmla="*/ 3508 w 3708"/>
                  <a:gd name="T27" fmla="*/ 589 h 3715"/>
                  <a:gd name="T28" fmla="*/ 3584 w 3708"/>
                  <a:gd name="T29" fmla="*/ 696 h 3715"/>
                  <a:gd name="T30" fmla="*/ 3642 w 3708"/>
                  <a:gd name="T31" fmla="*/ 814 h 3715"/>
                  <a:gd name="T32" fmla="*/ 3684 w 3708"/>
                  <a:gd name="T33" fmla="*/ 943 h 3715"/>
                  <a:gd name="T34" fmla="*/ 3706 w 3708"/>
                  <a:gd name="T35" fmla="*/ 1086 h 3715"/>
                  <a:gd name="T36" fmla="*/ 3706 w 3708"/>
                  <a:gd name="T37" fmla="*/ 1214 h 3715"/>
                  <a:gd name="T38" fmla="*/ 3684 w 3708"/>
                  <a:gd name="T39" fmla="*/ 1320 h 3715"/>
                  <a:gd name="T40" fmla="*/ 3645 w 3708"/>
                  <a:gd name="T41" fmla="*/ 1426 h 3715"/>
                  <a:gd name="T42" fmla="*/ 3587 w 3708"/>
                  <a:gd name="T43" fmla="*/ 1526 h 3715"/>
                  <a:gd name="T44" fmla="*/ 3516 w 3708"/>
                  <a:gd name="T45" fmla="*/ 1612 h 3715"/>
                  <a:gd name="T46" fmla="*/ 3476 w 3708"/>
                  <a:gd name="T47" fmla="*/ 3367 h 3715"/>
                  <a:gd name="T48" fmla="*/ 3464 w 3708"/>
                  <a:gd name="T49" fmla="*/ 3460 h 3715"/>
                  <a:gd name="T50" fmla="*/ 3429 w 3708"/>
                  <a:gd name="T51" fmla="*/ 3542 h 3715"/>
                  <a:gd name="T52" fmla="*/ 3375 w 3708"/>
                  <a:gd name="T53" fmla="*/ 3613 h 3715"/>
                  <a:gd name="T54" fmla="*/ 3304 w 3708"/>
                  <a:gd name="T55" fmla="*/ 3668 h 3715"/>
                  <a:gd name="T56" fmla="*/ 3221 w 3708"/>
                  <a:gd name="T57" fmla="*/ 3703 h 3715"/>
                  <a:gd name="T58" fmla="*/ 3129 w 3708"/>
                  <a:gd name="T59" fmla="*/ 3715 h 3715"/>
                  <a:gd name="T60" fmla="*/ 533 w 3708"/>
                  <a:gd name="T61" fmla="*/ 3712 h 3715"/>
                  <a:gd name="T62" fmla="*/ 443 w 3708"/>
                  <a:gd name="T63" fmla="*/ 3688 h 3715"/>
                  <a:gd name="T64" fmla="*/ 367 w 3708"/>
                  <a:gd name="T65" fmla="*/ 3643 h 3715"/>
                  <a:gd name="T66" fmla="*/ 305 w 3708"/>
                  <a:gd name="T67" fmla="*/ 3579 h 3715"/>
                  <a:gd name="T68" fmla="*/ 259 w 3708"/>
                  <a:gd name="T69" fmla="*/ 3503 h 3715"/>
                  <a:gd name="T70" fmla="*/ 235 w 3708"/>
                  <a:gd name="T71" fmla="*/ 3414 h 3715"/>
                  <a:gd name="T72" fmla="*/ 231 w 3708"/>
                  <a:gd name="T73" fmla="*/ 1649 h 3715"/>
                  <a:gd name="T74" fmla="*/ 155 w 3708"/>
                  <a:gd name="T75" fmla="*/ 1571 h 3715"/>
                  <a:gd name="T76" fmla="*/ 90 w 3708"/>
                  <a:gd name="T77" fmla="*/ 1477 h 3715"/>
                  <a:gd name="T78" fmla="*/ 42 w 3708"/>
                  <a:gd name="T79" fmla="*/ 1374 h 3715"/>
                  <a:gd name="T80" fmla="*/ 11 w 3708"/>
                  <a:gd name="T81" fmla="*/ 1267 h 3715"/>
                  <a:gd name="T82" fmla="*/ 0 w 3708"/>
                  <a:gd name="T83" fmla="*/ 1160 h 3715"/>
                  <a:gd name="T84" fmla="*/ 11 w 3708"/>
                  <a:gd name="T85" fmla="*/ 1013 h 3715"/>
                  <a:gd name="T86" fmla="*/ 43 w 3708"/>
                  <a:gd name="T87" fmla="*/ 878 h 3715"/>
                  <a:gd name="T88" fmla="*/ 92 w 3708"/>
                  <a:gd name="T89" fmla="*/ 753 h 3715"/>
                  <a:gd name="T90" fmla="*/ 160 w 3708"/>
                  <a:gd name="T91" fmla="*/ 641 h 3715"/>
                  <a:gd name="T92" fmla="*/ 243 w 3708"/>
                  <a:gd name="T93" fmla="*/ 540 h 3715"/>
                  <a:gd name="T94" fmla="*/ 339 w 3708"/>
                  <a:gd name="T95" fmla="*/ 449 h 3715"/>
                  <a:gd name="T96" fmla="*/ 446 w 3708"/>
                  <a:gd name="T97" fmla="*/ 368 h 3715"/>
                  <a:gd name="T98" fmla="*/ 562 w 3708"/>
                  <a:gd name="T99" fmla="*/ 296 h 3715"/>
                  <a:gd name="T100" fmla="*/ 687 w 3708"/>
                  <a:gd name="T101" fmla="*/ 233 h 3715"/>
                  <a:gd name="T102" fmla="*/ 817 w 3708"/>
                  <a:gd name="T103" fmla="*/ 180 h 3715"/>
                  <a:gd name="T104" fmla="*/ 953 w 3708"/>
                  <a:gd name="T105" fmla="*/ 134 h 3715"/>
                  <a:gd name="T106" fmla="*/ 1089 w 3708"/>
                  <a:gd name="T107" fmla="*/ 95 h 3715"/>
                  <a:gd name="T108" fmla="*/ 1226 w 3708"/>
                  <a:gd name="T109" fmla="*/ 65 h 3715"/>
                  <a:gd name="T110" fmla="*/ 1362 w 3708"/>
                  <a:gd name="T111" fmla="*/ 40 h 3715"/>
                  <a:gd name="T112" fmla="*/ 1494 w 3708"/>
                  <a:gd name="T113" fmla="*/ 22 h 3715"/>
                  <a:gd name="T114" fmla="*/ 1622 w 3708"/>
                  <a:gd name="T115" fmla="*/ 9 h 3715"/>
                  <a:gd name="T116" fmla="*/ 1743 w 3708"/>
                  <a:gd name="T117" fmla="*/ 2 h 3715"/>
                  <a:gd name="T118" fmla="*/ 1853 w 3708"/>
                  <a:gd name="T119" fmla="*/ 0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8" h="3715">
                    <a:moveTo>
                      <a:pt x="1853" y="0"/>
                    </a:moveTo>
                    <a:lnTo>
                      <a:pt x="1909" y="0"/>
                    </a:lnTo>
                    <a:lnTo>
                      <a:pt x="1966" y="2"/>
                    </a:lnTo>
                    <a:lnTo>
                      <a:pt x="2025" y="5"/>
                    </a:lnTo>
                    <a:lnTo>
                      <a:pt x="2086" y="9"/>
                    </a:lnTo>
                    <a:lnTo>
                      <a:pt x="2149" y="15"/>
                    </a:lnTo>
                    <a:lnTo>
                      <a:pt x="2213" y="22"/>
                    </a:lnTo>
                    <a:lnTo>
                      <a:pt x="2279" y="30"/>
                    </a:lnTo>
                    <a:lnTo>
                      <a:pt x="2347" y="40"/>
                    </a:lnTo>
                    <a:lnTo>
                      <a:pt x="2413" y="51"/>
                    </a:lnTo>
                    <a:lnTo>
                      <a:pt x="2482" y="65"/>
                    </a:lnTo>
                    <a:lnTo>
                      <a:pt x="2551" y="79"/>
                    </a:lnTo>
                    <a:lnTo>
                      <a:pt x="2619" y="95"/>
                    </a:lnTo>
                    <a:lnTo>
                      <a:pt x="2687" y="113"/>
                    </a:lnTo>
                    <a:lnTo>
                      <a:pt x="2756" y="134"/>
                    </a:lnTo>
                    <a:lnTo>
                      <a:pt x="2824" y="155"/>
                    </a:lnTo>
                    <a:lnTo>
                      <a:pt x="2891" y="180"/>
                    </a:lnTo>
                    <a:lnTo>
                      <a:pt x="2956" y="206"/>
                    </a:lnTo>
                    <a:lnTo>
                      <a:pt x="3022" y="233"/>
                    </a:lnTo>
                    <a:lnTo>
                      <a:pt x="3084" y="264"/>
                    </a:lnTo>
                    <a:lnTo>
                      <a:pt x="3146" y="296"/>
                    </a:lnTo>
                    <a:lnTo>
                      <a:pt x="3206" y="330"/>
                    </a:lnTo>
                    <a:lnTo>
                      <a:pt x="3262" y="368"/>
                    </a:lnTo>
                    <a:lnTo>
                      <a:pt x="3317" y="407"/>
                    </a:lnTo>
                    <a:lnTo>
                      <a:pt x="3369" y="449"/>
                    </a:lnTo>
                    <a:lnTo>
                      <a:pt x="3419" y="493"/>
                    </a:lnTo>
                    <a:lnTo>
                      <a:pt x="3465" y="540"/>
                    </a:lnTo>
                    <a:lnTo>
                      <a:pt x="3508" y="589"/>
                    </a:lnTo>
                    <a:lnTo>
                      <a:pt x="3548" y="641"/>
                    </a:lnTo>
                    <a:lnTo>
                      <a:pt x="3584" y="696"/>
                    </a:lnTo>
                    <a:lnTo>
                      <a:pt x="3615" y="753"/>
                    </a:lnTo>
                    <a:lnTo>
                      <a:pt x="3642" y="814"/>
                    </a:lnTo>
                    <a:lnTo>
                      <a:pt x="3666" y="878"/>
                    </a:lnTo>
                    <a:lnTo>
                      <a:pt x="3684" y="943"/>
                    </a:lnTo>
                    <a:lnTo>
                      <a:pt x="3698" y="1013"/>
                    </a:lnTo>
                    <a:lnTo>
                      <a:pt x="3706" y="1086"/>
                    </a:lnTo>
                    <a:lnTo>
                      <a:pt x="3708" y="1160"/>
                    </a:lnTo>
                    <a:lnTo>
                      <a:pt x="3706" y="1214"/>
                    </a:lnTo>
                    <a:lnTo>
                      <a:pt x="3698" y="1267"/>
                    </a:lnTo>
                    <a:lnTo>
                      <a:pt x="3684" y="1320"/>
                    </a:lnTo>
                    <a:lnTo>
                      <a:pt x="3666" y="1374"/>
                    </a:lnTo>
                    <a:lnTo>
                      <a:pt x="3645" y="1426"/>
                    </a:lnTo>
                    <a:lnTo>
                      <a:pt x="3618" y="1477"/>
                    </a:lnTo>
                    <a:lnTo>
                      <a:pt x="3587" y="1526"/>
                    </a:lnTo>
                    <a:lnTo>
                      <a:pt x="3553" y="1571"/>
                    </a:lnTo>
                    <a:lnTo>
                      <a:pt x="3516" y="1612"/>
                    </a:lnTo>
                    <a:lnTo>
                      <a:pt x="3476" y="1649"/>
                    </a:lnTo>
                    <a:lnTo>
                      <a:pt x="3476" y="3367"/>
                    </a:lnTo>
                    <a:lnTo>
                      <a:pt x="3473" y="3414"/>
                    </a:lnTo>
                    <a:lnTo>
                      <a:pt x="3464" y="3460"/>
                    </a:lnTo>
                    <a:lnTo>
                      <a:pt x="3449" y="3503"/>
                    </a:lnTo>
                    <a:lnTo>
                      <a:pt x="3429" y="3542"/>
                    </a:lnTo>
                    <a:lnTo>
                      <a:pt x="3404" y="3579"/>
                    </a:lnTo>
                    <a:lnTo>
                      <a:pt x="3375" y="3613"/>
                    </a:lnTo>
                    <a:lnTo>
                      <a:pt x="3341" y="3643"/>
                    </a:lnTo>
                    <a:lnTo>
                      <a:pt x="3304" y="3668"/>
                    </a:lnTo>
                    <a:lnTo>
                      <a:pt x="3264" y="3688"/>
                    </a:lnTo>
                    <a:lnTo>
                      <a:pt x="3221" y="3703"/>
                    </a:lnTo>
                    <a:lnTo>
                      <a:pt x="3176" y="3712"/>
                    </a:lnTo>
                    <a:lnTo>
                      <a:pt x="3129" y="3715"/>
                    </a:lnTo>
                    <a:lnTo>
                      <a:pt x="579" y="3715"/>
                    </a:lnTo>
                    <a:lnTo>
                      <a:pt x="533" y="3712"/>
                    </a:lnTo>
                    <a:lnTo>
                      <a:pt x="486" y="3703"/>
                    </a:lnTo>
                    <a:lnTo>
                      <a:pt x="443" y="3688"/>
                    </a:lnTo>
                    <a:lnTo>
                      <a:pt x="404" y="3668"/>
                    </a:lnTo>
                    <a:lnTo>
                      <a:pt x="367" y="3643"/>
                    </a:lnTo>
                    <a:lnTo>
                      <a:pt x="334" y="3613"/>
                    </a:lnTo>
                    <a:lnTo>
                      <a:pt x="305" y="3579"/>
                    </a:lnTo>
                    <a:lnTo>
                      <a:pt x="279" y="3542"/>
                    </a:lnTo>
                    <a:lnTo>
                      <a:pt x="259" y="3503"/>
                    </a:lnTo>
                    <a:lnTo>
                      <a:pt x="244" y="3460"/>
                    </a:lnTo>
                    <a:lnTo>
                      <a:pt x="235" y="3414"/>
                    </a:lnTo>
                    <a:lnTo>
                      <a:pt x="231" y="3367"/>
                    </a:lnTo>
                    <a:lnTo>
                      <a:pt x="231" y="1649"/>
                    </a:lnTo>
                    <a:lnTo>
                      <a:pt x="192" y="1612"/>
                    </a:lnTo>
                    <a:lnTo>
                      <a:pt x="155" y="1571"/>
                    </a:lnTo>
                    <a:lnTo>
                      <a:pt x="121" y="1526"/>
                    </a:lnTo>
                    <a:lnTo>
                      <a:pt x="90" y="1477"/>
                    </a:lnTo>
                    <a:lnTo>
                      <a:pt x="64" y="1426"/>
                    </a:lnTo>
                    <a:lnTo>
                      <a:pt x="42" y="1374"/>
                    </a:lnTo>
                    <a:lnTo>
                      <a:pt x="24" y="1320"/>
                    </a:lnTo>
                    <a:lnTo>
                      <a:pt x="11" y="1267"/>
                    </a:lnTo>
                    <a:lnTo>
                      <a:pt x="3" y="1214"/>
                    </a:lnTo>
                    <a:lnTo>
                      <a:pt x="0" y="1160"/>
                    </a:lnTo>
                    <a:lnTo>
                      <a:pt x="3" y="1086"/>
                    </a:lnTo>
                    <a:lnTo>
                      <a:pt x="11" y="1013"/>
                    </a:lnTo>
                    <a:lnTo>
                      <a:pt x="25" y="943"/>
                    </a:lnTo>
                    <a:lnTo>
                      <a:pt x="43" y="878"/>
                    </a:lnTo>
                    <a:lnTo>
                      <a:pt x="65" y="814"/>
                    </a:lnTo>
                    <a:lnTo>
                      <a:pt x="92" y="753"/>
                    </a:lnTo>
                    <a:lnTo>
                      <a:pt x="124" y="696"/>
                    </a:lnTo>
                    <a:lnTo>
                      <a:pt x="160" y="641"/>
                    </a:lnTo>
                    <a:lnTo>
                      <a:pt x="200" y="589"/>
                    </a:lnTo>
                    <a:lnTo>
                      <a:pt x="243" y="540"/>
                    </a:lnTo>
                    <a:lnTo>
                      <a:pt x="289" y="493"/>
                    </a:lnTo>
                    <a:lnTo>
                      <a:pt x="339" y="449"/>
                    </a:lnTo>
                    <a:lnTo>
                      <a:pt x="390" y="407"/>
                    </a:lnTo>
                    <a:lnTo>
                      <a:pt x="446" y="368"/>
                    </a:lnTo>
                    <a:lnTo>
                      <a:pt x="503" y="330"/>
                    </a:lnTo>
                    <a:lnTo>
                      <a:pt x="562" y="296"/>
                    </a:lnTo>
                    <a:lnTo>
                      <a:pt x="624" y="264"/>
                    </a:lnTo>
                    <a:lnTo>
                      <a:pt x="687" y="233"/>
                    </a:lnTo>
                    <a:lnTo>
                      <a:pt x="752" y="206"/>
                    </a:lnTo>
                    <a:lnTo>
                      <a:pt x="817" y="180"/>
                    </a:lnTo>
                    <a:lnTo>
                      <a:pt x="885" y="155"/>
                    </a:lnTo>
                    <a:lnTo>
                      <a:pt x="953" y="134"/>
                    </a:lnTo>
                    <a:lnTo>
                      <a:pt x="1020" y="113"/>
                    </a:lnTo>
                    <a:lnTo>
                      <a:pt x="1089" y="95"/>
                    </a:lnTo>
                    <a:lnTo>
                      <a:pt x="1158" y="79"/>
                    </a:lnTo>
                    <a:lnTo>
                      <a:pt x="1226" y="65"/>
                    </a:lnTo>
                    <a:lnTo>
                      <a:pt x="1295" y="51"/>
                    </a:lnTo>
                    <a:lnTo>
                      <a:pt x="1362" y="40"/>
                    </a:lnTo>
                    <a:lnTo>
                      <a:pt x="1429" y="30"/>
                    </a:lnTo>
                    <a:lnTo>
                      <a:pt x="1494" y="22"/>
                    </a:lnTo>
                    <a:lnTo>
                      <a:pt x="1559" y="15"/>
                    </a:lnTo>
                    <a:lnTo>
                      <a:pt x="1622" y="9"/>
                    </a:lnTo>
                    <a:lnTo>
                      <a:pt x="1683" y="5"/>
                    </a:lnTo>
                    <a:lnTo>
                      <a:pt x="1743" y="2"/>
                    </a:lnTo>
                    <a:lnTo>
                      <a:pt x="1799" y="0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A8690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6BDFE83-59BA-2D4B-81C9-02C3FF407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794" y="363679"/>
                <a:ext cx="6010274" cy="6020000"/>
              </a:xfrm>
              <a:custGeom>
                <a:avLst/>
                <a:gdLst>
                  <a:gd name="T0" fmla="*/ 1909 w 3708"/>
                  <a:gd name="T1" fmla="*/ 0 h 3715"/>
                  <a:gd name="T2" fmla="*/ 2025 w 3708"/>
                  <a:gd name="T3" fmla="*/ 5 h 3715"/>
                  <a:gd name="T4" fmla="*/ 2149 w 3708"/>
                  <a:gd name="T5" fmla="*/ 15 h 3715"/>
                  <a:gd name="T6" fmla="*/ 2279 w 3708"/>
                  <a:gd name="T7" fmla="*/ 30 h 3715"/>
                  <a:gd name="T8" fmla="*/ 2413 w 3708"/>
                  <a:gd name="T9" fmla="*/ 51 h 3715"/>
                  <a:gd name="T10" fmla="*/ 2551 w 3708"/>
                  <a:gd name="T11" fmla="*/ 79 h 3715"/>
                  <a:gd name="T12" fmla="*/ 2687 w 3708"/>
                  <a:gd name="T13" fmla="*/ 113 h 3715"/>
                  <a:gd name="T14" fmla="*/ 2824 w 3708"/>
                  <a:gd name="T15" fmla="*/ 155 h 3715"/>
                  <a:gd name="T16" fmla="*/ 2956 w 3708"/>
                  <a:gd name="T17" fmla="*/ 206 h 3715"/>
                  <a:gd name="T18" fmla="*/ 3084 w 3708"/>
                  <a:gd name="T19" fmla="*/ 264 h 3715"/>
                  <a:gd name="T20" fmla="*/ 3206 w 3708"/>
                  <a:gd name="T21" fmla="*/ 330 h 3715"/>
                  <a:gd name="T22" fmla="*/ 3317 w 3708"/>
                  <a:gd name="T23" fmla="*/ 407 h 3715"/>
                  <a:gd name="T24" fmla="*/ 3419 w 3708"/>
                  <a:gd name="T25" fmla="*/ 493 h 3715"/>
                  <a:gd name="T26" fmla="*/ 3508 w 3708"/>
                  <a:gd name="T27" fmla="*/ 589 h 3715"/>
                  <a:gd name="T28" fmla="*/ 3584 w 3708"/>
                  <a:gd name="T29" fmla="*/ 696 h 3715"/>
                  <a:gd name="T30" fmla="*/ 3642 w 3708"/>
                  <a:gd name="T31" fmla="*/ 814 h 3715"/>
                  <a:gd name="T32" fmla="*/ 3684 w 3708"/>
                  <a:gd name="T33" fmla="*/ 943 h 3715"/>
                  <a:gd name="T34" fmla="*/ 3706 w 3708"/>
                  <a:gd name="T35" fmla="*/ 1086 h 3715"/>
                  <a:gd name="T36" fmla="*/ 3706 w 3708"/>
                  <a:gd name="T37" fmla="*/ 1214 h 3715"/>
                  <a:gd name="T38" fmla="*/ 3684 w 3708"/>
                  <a:gd name="T39" fmla="*/ 1320 h 3715"/>
                  <a:gd name="T40" fmla="*/ 3645 w 3708"/>
                  <a:gd name="T41" fmla="*/ 1426 h 3715"/>
                  <a:gd name="T42" fmla="*/ 3587 w 3708"/>
                  <a:gd name="T43" fmla="*/ 1526 h 3715"/>
                  <a:gd name="T44" fmla="*/ 3516 w 3708"/>
                  <a:gd name="T45" fmla="*/ 1612 h 3715"/>
                  <a:gd name="T46" fmla="*/ 3476 w 3708"/>
                  <a:gd name="T47" fmla="*/ 3367 h 3715"/>
                  <a:gd name="T48" fmla="*/ 3464 w 3708"/>
                  <a:gd name="T49" fmla="*/ 3460 h 3715"/>
                  <a:gd name="T50" fmla="*/ 3429 w 3708"/>
                  <a:gd name="T51" fmla="*/ 3542 h 3715"/>
                  <a:gd name="T52" fmla="*/ 3375 w 3708"/>
                  <a:gd name="T53" fmla="*/ 3613 h 3715"/>
                  <a:gd name="T54" fmla="*/ 3304 w 3708"/>
                  <a:gd name="T55" fmla="*/ 3668 h 3715"/>
                  <a:gd name="T56" fmla="*/ 3221 w 3708"/>
                  <a:gd name="T57" fmla="*/ 3703 h 3715"/>
                  <a:gd name="T58" fmla="*/ 3129 w 3708"/>
                  <a:gd name="T59" fmla="*/ 3715 h 3715"/>
                  <a:gd name="T60" fmla="*/ 533 w 3708"/>
                  <a:gd name="T61" fmla="*/ 3712 h 3715"/>
                  <a:gd name="T62" fmla="*/ 443 w 3708"/>
                  <a:gd name="T63" fmla="*/ 3688 h 3715"/>
                  <a:gd name="T64" fmla="*/ 367 w 3708"/>
                  <a:gd name="T65" fmla="*/ 3643 h 3715"/>
                  <a:gd name="T66" fmla="*/ 305 w 3708"/>
                  <a:gd name="T67" fmla="*/ 3579 h 3715"/>
                  <a:gd name="T68" fmla="*/ 259 w 3708"/>
                  <a:gd name="T69" fmla="*/ 3503 h 3715"/>
                  <a:gd name="T70" fmla="*/ 235 w 3708"/>
                  <a:gd name="T71" fmla="*/ 3414 h 3715"/>
                  <a:gd name="T72" fmla="*/ 231 w 3708"/>
                  <a:gd name="T73" fmla="*/ 1649 h 3715"/>
                  <a:gd name="T74" fmla="*/ 155 w 3708"/>
                  <a:gd name="T75" fmla="*/ 1571 h 3715"/>
                  <a:gd name="T76" fmla="*/ 90 w 3708"/>
                  <a:gd name="T77" fmla="*/ 1477 h 3715"/>
                  <a:gd name="T78" fmla="*/ 42 w 3708"/>
                  <a:gd name="T79" fmla="*/ 1374 h 3715"/>
                  <a:gd name="T80" fmla="*/ 11 w 3708"/>
                  <a:gd name="T81" fmla="*/ 1267 h 3715"/>
                  <a:gd name="T82" fmla="*/ 0 w 3708"/>
                  <a:gd name="T83" fmla="*/ 1160 h 3715"/>
                  <a:gd name="T84" fmla="*/ 11 w 3708"/>
                  <a:gd name="T85" fmla="*/ 1013 h 3715"/>
                  <a:gd name="T86" fmla="*/ 43 w 3708"/>
                  <a:gd name="T87" fmla="*/ 878 h 3715"/>
                  <a:gd name="T88" fmla="*/ 92 w 3708"/>
                  <a:gd name="T89" fmla="*/ 753 h 3715"/>
                  <a:gd name="T90" fmla="*/ 160 w 3708"/>
                  <a:gd name="T91" fmla="*/ 641 h 3715"/>
                  <a:gd name="T92" fmla="*/ 243 w 3708"/>
                  <a:gd name="T93" fmla="*/ 540 h 3715"/>
                  <a:gd name="T94" fmla="*/ 339 w 3708"/>
                  <a:gd name="T95" fmla="*/ 449 h 3715"/>
                  <a:gd name="T96" fmla="*/ 446 w 3708"/>
                  <a:gd name="T97" fmla="*/ 368 h 3715"/>
                  <a:gd name="T98" fmla="*/ 562 w 3708"/>
                  <a:gd name="T99" fmla="*/ 296 h 3715"/>
                  <a:gd name="T100" fmla="*/ 687 w 3708"/>
                  <a:gd name="T101" fmla="*/ 233 h 3715"/>
                  <a:gd name="T102" fmla="*/ 817 w 3708"/>
                  <a:gd name="T103" fmla="*/ 180 h 3715"/>
                  <a:gd name="T104" fmla="*/ 953 w 3708"/>
                  <a:gd name="T105" fmla="*/ 134 h 3715"/>
                  <a:gd name="T106" fmla="*/ 1089 w 3708"/>
                  <a:gd name="T107" fmla="*/ 95 h 3715"/>
                  <a:gd name="T108" fmla="*/ 1226 w 3708"/>
                  <a:gd name="T109" fmla="*/ 65 h 3715"/>
                  <a:gd name="T110" fmla="*/ 1362 w 3708"/>
                  <a:gd name="T111" fmla="*/ 40 h 3715"/>
                  <a:gd name="T112" fmla="*/ 1494 w 3708"/>
                  <a:gd name="T113" fmla="*/ 22 h 3715"/>
                  <a:gd name="T114" fmla="*/ 1622 w 3708"/>
                  <a:gd name="T115" fmla="*/ 9 h 3715"/>
                  <a:gd name="T116" fmla="*/ 1743 w 3708"/>
                  <a:gd name="T117" fmla="*/ 2 h 3715"/>
                  <a:gd name="T118" fmla="*/ 1853 w 3708"/>
                  <a:gd name="T119" fmla="*/ 0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8" h="3715">
                    <a:moveTo>
                      <a:pt x="1853" y="0"/>
                    </a:moveTo>
                    <a:lnTo>
                      <a:pt x="1909" y="0"/>
                    </a:lnTo>
                    <a:lnTo>
                      <a:pt x="1966" y="2"/>
                    </a:lnTo>
                    <a:lnTo>
                      <a:pt x="2025" y="5"/>
                    </a:lnTo>
                    <a:lnTo>
                      <a:pt x="2086" y="9"/>
                    </a:lnTo>
                    <a:lnTo>
                      <a:pt x="2149" y="15"/>
                    </a:lnTo>
                    <a:lnTo>
                      <a:pt x="2213" y="22"/>
                    </a:lnTo>
                    <a:lnTo>
                      <a:pt x="2279" y="30"/>
                    </a:lnTo>
                    <a:lnTo>
                      <a:pt x="2347" y="40"/>
                    </a:lnTo>
                    <a:lnTo>
                      <a:pt x="2413" y="51"/>
                    </a:lnTo>
                    <a:lnTo>
                      <a:pt x="2482" y="65"/>
                    </a:lnTo>
                    <a:lnTo>
                      <a:pt x="2551" y="79"/>
                    </a:lnTo>
                    <a:lnTo>
                      <a:pt x="2619" y="95"/>
                    </a:lnTo>
                    <a:lnTo>
                      <a:pt x="2687" y="113"/>
                    </a:lnTo>
                    <a:lnTo>
                      <a:pt x="2756" y="134"/>
                    </a:lnTo>
                    <a:lnTo>
                      <a:pt x="2824" y="155"/>
                    </a:lnTo>
                    <a:lnTo>
                      <a:pt x="2891" y="180"/>
                    </a:lnTo>
                    <a:lnTo>
                      <a:pt x="2956" y="206"/>
                    </a:lnTo>
                    <a:lnTo>
                      <a:pt x="3022" y="233"/>
                    </a:lnTo>
                    <a:lnTo>
                      <a:pt x="3084" y="264"/>
                    </a:lnTo>
                    <a:lnTo>
                      <a:pt x="3146" y="296"/>
                    </a:lnTo>
                    <a:lnTo>
                      <a:pt x="3206" y="330"/>
                    </a:lnTo>
                    <a:lnTo>
                      <a:pt x="3262" y="368"/>
                    </a:lnTo>
                    <a:lnTo>
                      <a:pt x="3317" y="407"/>
                    </a:lnTo>
                    <a:lnTo>
                      <a:pt x="3369" y="449"/>
                    </a:lnTo>
                    <a:lnTo>
                      <a:pt x="3419" y="493"/>
                    </a:lnTo>
                    <a:lnTo>
                      <a:pt x="3465" y="540"/>
                    </a:lnTo>
                    <a:lnTo>
                      <a:pt x="3508" y="589"/>
                    </a:lnTo>
                    <a:lnTo>
                      <a:pt x="3548" y="641"/>
                    </a:lnTo>
                    <a:lnTo>
                      <a:pt x="3584" y="696"/>
                    </a:lnTo>
                    <a:lnTo>
                      <a:pt x="3615" y="753"/>
                    </a:lnTo>
                    <a:lnTo>
                      <a:pt x="3642" y="814"/>
                    </a:lnTo>
                    <a:lnTo>
                      <a:pt x="3666" y="878"/>
                    </a:lnTo>
                    <a:lnTo>
                      <a:pt x="3684" y="943"/>
                    </a:lnTo>
                    <a:lnTo>
                      <a:pt x="3698" y="1013"/>
                    </a:lnTo>
                    <a:lnTo>
                      <a:pt x="3706" y="1086"/>
                    </a:lnTo>
                    <a:lnTo>
                      <a:pt x="3708" y="1160"/>
                    </a:lnTo>
                    <a:lnTo>
                      <a:pt x="3706" y="1214"/>
                    </a:lnTo>
                    <a:lnTo>
                      <a:pt x="3698" y="1267"/>
                    </a:lnTo>
                    <a:lnTo>
                      <a:pt x="3684" y="1320"/>
                    </a:lnTo>
                    <a:lnTo>
                      <a:pt x="3666" y="1374"/>
                    </a:lnTo>
                    <a:lnTo>
                      <a:pt x="3645" y="1426"/>
                    </a:lnTo>
                    <a:lnTo>
                      <a:pt x="3618" y="1477"/>
                    </a:lnTo>
                    <a:lnTo>
                      <a:pt x="3587" y="1526"/>
                    </a:lnTo>
                    <a:lnTo>
                      <a:pt x="3553" y="1571"/>
                    </a:lnTo>
                    <a:lnTo>
                      <a:pt x="3516" y="1612"/>
                    </a:lnTo>
                    <a:lnTo>
                      <a:pt x="3476" y="1649"/>
                    </a:lnTo>
                    <a:lnTo>
                      <a:pt x="3476" y="3367"/>
                    </a:lnTo>
                    <a:lnTo>
                      <a:pt x="3473" y="3414"/>
                    </a:lnTo>
                    <a:lnTo>
                      <a:pt x="3464" y="3460"/>
                    </a:lnTo>
                    <a:lnTo>
                      <a:pt x="3449" y="3503"/>
                    </a:lnTo>
                    <a:lnTo>
                      <a:pt x="3429" y="3542"/>
                    </a:lnTo>
                    <a:lnTo>
                      <a:pt x="3404" y="3579"/>
                    </a:lnTo>
                    <a:lnTo>
                      <a:pt x="3375" y="3613"/>
                    </a:lnTo>
                    <a:lnTo>
                      <a:pt x="3341" y="3643"/>
                    </a:lnTo>
                    <a:lnTo>
                      <a:pt x="3304" y="3668"/>
                    </a:lnTo>
                    <a:lnTo>
                      <a:pt x="3264" y="3688"/>
                    </a:lnTo>
                    <a:lnTo>
                      <a:pt x="3221" y="3703"/>
                    </a:lnTo>
                    <a:lnTo>
                      <a:pt x="3176" y="3712"/>
                    </a:lnTo>
                    <a:lnTo>
                      <a:pt x="3129" y="3715"/>
                    </a:lnTo>
                    <a:lnTo>
                      <a:pt x="579" y="3715"/>
                    </a:lnTo>
                    <a:lnTo>
                      <a:pt x="533" y="3712"/>
                    </a:lnTo>
                    <a:lnTo>
                      <a:pt x="486" y="3703"/>
                    </a:lnTo>
                    <a:lnTo>
                      <a:pt x="443" y="3688"/>
                    </a:lnTo>
                    <a:lnTo>
                      <a:pt x="404" y="3668"/>
                    </a:lnTo>
                    <a:lnTo>
                      <a:pt x="367" y="3643"/>
                    </a:lnTo>
                    <a:lnTo>
                      <a:pt x="334" y="3613"/>
                    </a:lnTo>
                    <a:lnTo>
                      <a:pt x="305" y="3579"/>
                    </a:lnTo>
                    <a:lnTo>
                      <a:pt x="279" y="3542"/>
                    </a:lnTo>
                    <a:lnTo>
                      <a:pt x="259" y="3503"/>
                    </a:lnTo>
                    <a:lnTo>
                      <a:pt x="244" y="3460"/>
                    </a:lnTo>
                    <a:lnTo>
                      <a:pt x="235" y="3414"/>
                    </a:lnTo>
                    <a:lnTo>
                      <a:pt x="231" y="3367"/>
                    </a:lnTo>
                    <a:lnTo>
                      <a:pt x="231" y="1649"/>
                    </a:lnTo>
                    <a:lnTo>
                      <a:pt x="192" y="1612"/>
                    </a:lnTo>
                    <a:lnTo>
                      <a:pt x="155" y="1571"/>
                    </a:lnTo>
                    <a:lnTo>
                      <a:pt x="121" y="1526"/>
                    </a:lnTo>
                    <a:lnTo>
                      <a:pt x="90" y="1477"/>
                    </a:lnTo>
                    <a:lnTo>
                      <a:pt x="64" y="1426"/>
                    </a:lnTo>
                    <a:lnTo>
                      <a:pt x="42" y="1374"/>
                    </a:lnTo>
                    <a:lnTo>
                      <a:pt x="24" y="1320"/>
                    </a:lnTo>
                    <a:lnTo>
                      <a:pt x="11" y="1267"/>
                    </a:lnTo>
                    <a:lnTo>
                      <a:pt x="3" y="1214"/>
                    </a:lnTo>
                    <a:lnTo>
                      <a:pt x="0" y="1160"/>
                    </a:lnTo>
                    <a:lnTo>
                      <a:pt x="3" y="1086"/>
                    </a:lnTo>
                    <a:lnTo>
                      <a:pt x="11" y="1013"/>
                    </a:lnTo>
                    <a:lnTo>
                      <a:pt x="25" y="943"/>
                    </a:lnTo>
                    <a:lnTo>
                      <a:pt x="43" y="878"/>
                    </a:lnTo>
                    <a:lnTo>
                      <a:pt x="65" y="814"/>
                    </a:lnTo>
                    <a:lnTo>
                      <a:pt x="92" y="753"/>
                    </a:lnTo>
                    <a:lnTo>
                      <a:pt x="124" y="696"/>
                    </a:lnTo>
                    <a:lnTo>
                      <a:pt x="160" y="641"/>
                    </a:lnTo>
                    <a:lnTo>
                      <a:pt x="200" y="589"/>
                    </a:lnTo>
                    <a:lnTo>
                      <a:pt x="243" y="540"/>
                    </a:lnTo>
                    <a:lnTo>
                      <a:pt x="289" y="493"/>
                    </a:lnTo>
                    <a:lnTo>
                      <a:pt x="339" y="449"/>
                    </a:lnTo>
                    <a:lnTo>
                      <a:pt x="390" y="407"/>
                    </a:lnTo>
                    <a:lnTo>
                      <a:pt x="446" y="368"/>
                    </a:lnTo>
                    <a:lnTo>
                      <a:pt x="503" y="330"/>
                    </a:lnTo>
                    <a:lnTo>
                      <a:pt x="562" y="296"/>
                    </a:lnTo>
                    <a:lnTo>
                      <a:pt x="624" y="264"/>
                    </a:lnTo>
                    <a:lnTo>
                      <a:pt x="687" y="233"/>
                    </a:lnTo>
                    <a:lnTo>
                      <a:pt x="752" y="206"/>
                    </a:lnTo>
                    <a:lnTo>
                      <a:pt x="817" y="180"/>
                    </a:lnTo>
                    <a:lnTo>
                      <a:pt x="885" y="155"/>
                    </a:lnTo>
                    <a:lnTo>
                      <a:pt x="953" y="134"/>
                    </a:lnTo>
                    <a:lnTo>
                      <a:pt x="1020" y="113"/>
                    </a:lnTo>
                    <a:lnTo>
                      <a:pt x="1089" y="95"/>
                    </a:lnTo>
                    <a:lnTo>
                      <a:pt x="1158" y="79"/>
                    </a:lnTo>
                    <a:lnTo>
                      <a:pt x="1226" y="65"/>
                    </a:lnTo>
                    <a:lnTo>
                      <a:pt x="1295" y="51"/>
                    </a:lnTo>
                    <a:lnTo>
                      <a:pt x="1362" y="40"/>
                    </a:lnTo>
                    <a:lnTo>
                      <a:pt x="1429" y="30"/>
                    </a:lnTo>
                    <a:lnTo>
                      <a:pt x="1494" y="22"/>
                    </a:lnTo>
                    <a:lnTo>
                      <a:pt x="1559" y="15"/>
                    </a:lnTo>
                    <a:lnTo>
                      <a:pt x="1622" y="9"/>
                    </a:lnTo>
                    <a:lnTo>
                      <a:pt x="1683" y="5"/>
                    </a:lnTo>
                    <a:lnTo>
                      <a:pt x="1743" y="2"/>
                    </a:lnTo>
                    <a:lnTo>
                      <a:pt x="1799" y="0"/>
                    </a:lnTo>
                    <a:lnTo>
                      <a:pt x="1853" y="0"/>
                    </a:lnTo>
                    <a:close/>
                  </a:path>
                </a:pathLst>
              </a:custGeom>
              <a:pattFill prst="divot">
                <a:fgClr>
                  <a:srgbClr val="F4B456"/>
                </a:fgClr>
                <a:bgClr>
                  <a:srgbClr val="F6C37A"/>
                </a:bgClr>
              </a:patt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구름 412">
              <a:extLst>
                <a:ext uri="{FF2B5EF4-FFF2-40B4-BE49-F238E27FC236}">
                  <a16:creationId xmlns:a16="http://schemas.microsoft.com/office/drawing/2014/main" id="{CE74383D-2B88-3149-99A3-FCDF238CF63F}"/>
                </a:ext>
              </a:extLst>
            </p:cNvPr>
            <p:cNvSpPr/>
            <p:nvPr/>
          </p:nvSpPr>
          <p:spPr>
            <a:xfrm>
              <a:off x="5465961" y="2035747"/>
              <a:ext cx="1282922" cy="1106800"/>
            </a:xfrm>
            <a:prstGeom prst="cloud">
              <a:avLst/>
            </a:prstGeom>
            <a:solidFill>
              <a:srgbClr val="694107">
                <a:alpha val="26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40">
            <a:extLst>
              <a:ext uri="{FF2B5EF4-FFF2-40B4-BE49-F238E27FC236}">
                <a16:creationId xmlns:a16="http://schemas.microsoft.com/office/drawing/2014/main" id="{749196C2-7BF2-FA4F-933A-EFB3EB6BAB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5829" y="2822335"/>
            <a:ext cx="3617883" cy="2741612"/>
            <a:chOff x="4538" y="1025"/>
            <a:chExt cx="3881" cy="2941"/>
          </a:xfrm>
          <a:effectLst>
            <a:outerShdw blurRad="1651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" name="Freeform 46">
              <a:extLst>
                <a:ext uri="{FF2B5EF4-FFF2-40B4-BE49-F238E27FC236}">
                  <a16:creationId xmlns:a16="http://schemas.microsoft.com/office/drawing/2014/main" id="{3E6DC9DC-230E-3545-A244-91C137BD5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" y="1025"/>
              <a:ext cx="3689" cy="2665"/>
            </a:xfrm>
            <a:custGeom>
              <a:avLst/>
              <a:gdLst>
                <a:gd name="T0" fmla="*/ 1112 w 3689"/>
                <a:gd name="T1" fmla="*/ 0 h 2665"/>
                <a:gd name="T2" fmla="*/ 2584 w 3689"/>
                <a:gd name="T3" fmla="*/ 0 h 2665"/>
                <a:gd name="T4" fmla="*/ 2668 w 3689"/>
                <a:gd name="T5" fmla="*/ 3 h 2665"/>
                <a:gd name="T6" fmla="*/ 2751 w 3689"/>
                <a:gd name="T7" fmla="*/ 14 h 2665"/>
                <a:gd name="T8" fmla="*/ 2832 w 3689"/>
                <a:gd name="T9" fmla="*/ 33 h 2665"/>
                <a:gd name="T10" fmla="*/ 2910 w 3689"/>
                <a:gd name="T11" fmla="*/ 56 h 2665"/>
                <a:gd name="T12" fmla="*/ 2984 w 3689"/>
                <a:gd name="T13" fmla="*/ 86 h 2665"/>
                <a:gd name="T14" fmla="*/ 3056 w 3689"/>
                <a:gd name="T15" fmla="*/ 123 h 2665"/>
                <a:gd name="T16" fmla="*/ 3124 w 3689"/>
                <a:gd name="T17" fmla="*/ 165 h 2665"/>
                <a:gd name="T18" fmla="*/ 3190 w 3689"/>
                <a:gd name="T19" fmla="*/ 211 h 2665"/>
                <a:gd name="T20" fmla="*/ 3249 w 3689"/>
                <a:gd name="T21" fmla="*/ 264 h 2665"/>
                <a:gd name="T22" fmla="*/ 3306 w 3689"/>
                <a:gd name="T23" fmla="*/ 321 h 2665"/>
                <a:gd name="T24" fmla="*/ 3358 w 3689"/>
                <a:gd name="T25" fmla="*/ 383 h 2665"/>
                <a:gd name="T26" fmla="*/ 3404 w 3689"/>
                <a:gd name="T27" fmla="*/ 449 h 2665"/>
                <a:gd name="T28" fmla="*/ 3447 w 3689"/>
                <a:gd name="T29" fmla="*/ 518 h 2665"/>
                <a:gd name="T30" fmla="*/ 3482 w 3689"/>
                <a:gd name="T31" fmla="*/ 590 h 2665"/>
                <a:gd name="T32" fmla="*/ 3512 w 3689"/>
                <a:gd name="T33" fmla="*/ 666 h 2665"/>
                <a:gd name="T34" fmla="*/ 3535 w 3689"/>
                <a:gd name="T35" fmla="*/ 745 h 2665"/>
                <a:gd name="T36" fmla="*/ 3552 w 3689"/>
                <a:gd name="T37" fmla="*/ 827 h 2665"/>
                <a:gd name="T38" fmla="*/ 3563 w 3689"/>
                <a:gd name="T39" fmla="*/ 911 h 2665"/>
                <a:gd name="T40" fmla="*/ 3689 w 3689"/>
                <a:gd name="T41" fmla="*/ 2665 h 2665"/>
                <a:gd name="T42" fmla="*/ 0 w 3689"/>
                <a:gd name="T43" fmla="*/ 2665 h 2665"/>
                <a:gd name="T44" fmla="*/ 134 w 3689"/>
                <a:gd name="T45" fmla="*/ 911 h 2665"/>
                <a:gd name="T46" fmla="*/ 143 w 3689"/>
                <a:gd name="T47" fmla="*/ 831 h 2665"/>
                <a:gd name="T48" fmla="*/ 157 w 3689"/>
                <a:gd name="T49" fmla="*/ 752 h 2665"/>
                <a:gd name="T50" fmla="*/ 178 w 3689"/>
                <a:gd name="T51" fmla="*/ 676 h 2665"/>
                <a:gd name="T52" fmla="*/ 205 w 3689"/>
                <a:gd name="T53" fmla="*/ 603 h 2665"/>
                <a:gd name="T54" fmla="*/ 238 w 3689"/>
                <a:gd name="T55" fmla="*/ 533 h 2665"/>
                <a:gd name="T56" fmla="*/ 276 w 3689"/>
                <a:gd name="T57" fmla="*/ 466 h 2665"/>
                <a:gd name="T58" fmla="*/ 318 w 3689"/>
                <a:gd name="T59" fmla="*/ 402 h 2665"/>
                <a:gd name="T60" fmla="*/ 366 w 3689"/>
                <a:gd name="T61" fmla="*/ 343 h 2665"/>
                <a:gd name="T62" fmla="*/ 417 w 3689"/>
                <a:gd name="T63" fmla="*/ 287 h 2665"/>
                <a:gd name="T64" fmla="*/ 473 w 3689"/>
                <a:gd name="T65" fmla="*/ 236 h 2665"/>
                <a:gd name="T66" fmla="*/ 532 w 3689"/>
                <a:gd name="T67" fmla="*/ 188 h 2665"/>
                <a:gd name="T68" fmla="*/ 596 w 3689"/>
                <a:gd name="T69" fmla="*/ 147 h 2665"/>
                <a:gd name="T70" fmla="*/ 662 w 3689"/>
                <a:gd name="T71" fmla="*/ 109 h 2665"/>
                <a:gd name="T72" fmla="*/ 731 w 3689"/>
                <a:gd name="T73" fmla="*/ 76 h 2665"/>
                <a:gd name="T74" fmla="*/ 803 w 3689"/>
                <a:gd name="T75" fmla="*/ 50 h 2665"/>
                <a:gd name="T76" fmla="*/ 878 w 3689"/>
                <a:gd name="T77" fmla="*/ 28 h 2665"/>
                <a:gd name="T78" fmla="*/ 954 w 3689"/>
                <a:gd name="T79" fmla="*/ 13 h 2665"/>
                <a:gd name="T80" fmla="*/ 1033 w 3689"/>
                <a:gd name="T81" fmla="*/ 3 h 2665"/>
                <a:gd name="T82" fmla="*/ 1112 w 3689"/>
                <a:gd name="T83" fmla="*/ 0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89" h="2665">
                  <a:moveTo>
                    <a:pt x="1112" y="0"/>
                  </a:moveTo>
                  <a:lnTo>
                    <a:pt x="2584" y="0"/>
                  </a:lnTo>
                  <a:lnTo>
                    <a:pt x="2668" y="3"/>
                  </a:lnTo>
                  <a:lnTo>
                    <a:pt x="2751" y="14"/>
                  </a:lnTo>
                  <a:lnTo>
                    <a:pt x="2832" y="33"/>
                  </a:lnTo>
                  <a:lnTo>
                    <a:pt x="2910" y="56"/>
                  </a:lnTo>
                  <a:lnTo>
                    <a:pt x="2984" y="86"/>
                  </a:lnTo>
                  <a:lnTo>
                    <a:pt x="3056" y="123"/>
                  </a:lnTo>
                  <a:lnTo>
                    <a:pt x="3124" y="165"/>
                  </a:lnTo>
                  <a:lnTo>
                    <a:pt x="3190" y="211"/>
                  </a:lnTo>
                  <a:lnTo>
                    <a:pt x="3249" y="264"/>
                  </a:lnTo>
                  <a:lnTo>
                    <a:pt x="3306" y="321"/>
                  </a:lnTo>
                  <a:lnTo>
                    <a:pt x="3358" y="383"/>
                  </a:lnTo>
                  <a:lnTo>
                    <a:pt x="3404" y="449"/>
                  </a:lnTo>
                  <a:lnTo>
                    <a:pt x="3447" y="518"/>
                  </a:lnTo>
                  <a:lnTo>
                    <a:pt x="3482" y="590"/>
                  </a:lnTo>
                  <a:lnTo>
                    <a:pt x="3512" y="666"/>
                  </a:lnTo>
                  <a:lnTo>
                    <a:pt x="3535" y="745"/>
                  </a:lnTo>
                  <a:lnTo>
                    <a:pt x="3552" y="827"/>
                  </a:lnTo>
                  <a:lnTo>
                    <a:pt x="3563" y="911"/>
                  </a:lnTo>
                  <a:lnTo>
                    <a:pt x="3689" y="2665"/>
                  </a:lnTo>
                  <a:lnTo>
                    <a:pt x="0" y="2665"/>
                  </a:lnTo>
                  <a:lnTo>
                    <a:pt x="134" y="911"/>
                  </a:lnTo>
                  <a:lnTo>
                    <a:pt x="143" y="831"/>
                  </a:lnTo>
                  <a:lnTo>
                    <a:pt x="157" y="752"/>
                  </a:lnTo>
                  <a:lnTo>
                    <a:pt x="178" y="676"/>
                  </a:lnTo>
                  <a:lnTo>
                    <a:pt x="205" y="603"/>
                  </a:lnTo>
                  <a:lnTo>
                    <a:pt x="238" y="533"/>
                  </a:lnTo>
                  <a:lnTo>
                    <a:pt x="276" y="466"/>
                  </a:lnTo>
                  <a:lnTo>
                    <a:pt x="318" y="402"/>
                  </a:lnTo>
                  <a:lnTo>
                    <a:pt x="366" y="343"/>
                  </a:lnTo>
                  <a:lnTo>
                    <a:pt x="417" y="287"/>
                  </a:lnTo>
                  <a:lnTo>
                    <a:pt x="473" y="236"/>
                  </a:lnTo>
                  <a:lnTo>
                    <a:pt x="532" y="188"/>
                  </a:lnTo>
                  <a:lnTo>
                    <a:pt x="596" y="147"/>
                  </a:lnTo>
                  <a:lnTo>
                    <a:pt x="662" y="109"/>
                  </a:lnTo>
                  <a:lnTo>
                    <a:pt x="731" y="76"/>
                  </a:lnTo>
                  <a:lnTo>
                    <a:pt x="803" y="50"/>
                  </a:lnTo>
                  <a:lnTo>
                    <a:pt x="878" y="28"/>
                  </a:lnTo>
                  <a:lnTo>
                    <a:pt x="954" y="13"/>
                  </a:lnTo>
                  <a:lnTo>
                    <a:pt x="1033" y="3"/>
                  </a:lnTo>
                  <a:lnTo>
                    <a:pt x="111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5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02A05813-41E8-C34F-A10F-12C736397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" y="3674"/>
              <a:ext cx="3881" cy="200"/>
            </a:xfrm>
            <a:custGeom>
              <a:avLst/>
              <a:gdLst>
                <a:gd name="T0" fmla="*/ 101 w 3881"/>
                <a:gd name="T1" fmla="*/ 0 h 200"/>
                <a:gd name="T2" fmla="*/ 3781 w 3881"/>
                <a:gd name="T3" fmla="*/ 0 h 200"/>
                <a:gd name="T4" fmla="*/ 3803 w 3881"/>
                <a:gd name="T5" fmla="*/ 3 h 200"/>
                <a:gd name="T6" fmla="*/ 3822 w 3881"/>
                <a:gd name="T7" fmla="*/ 10 h 200"/>
                <a:gd name="T8" fmla="*/ 3842 w 3881"/>
                <a:gd name="T9" fmla="*/ 21 h 200"/>
                <a:gd name="T10" fmla="*/ 3858 w 3881"/>
                <a:gd name="T11" fmla="*/ 35 h 200"/>
                <a:gd name="T12" fmla="*/ 3870 w 3881"/>
                <a:gd name="T13" fmla="*/ 55 h 200"/>
                <a:gd name="T14" fmla="*/ 3878 w 3881"/>
                <a:gd name="T15" fmla="*/ 75 h 200"/>
                <a:gd name="T16" fmla="*/ 3881 w 3881"/>
                <a:gd name="T17" fmla="*/ 100 h 200"/>
                <a:gd name="T18" fmla="*/ 3878 w 3881"/>
                <a:gd name="T19" fmla="*/ 124 h 200"/>
                <a:gd name="T20" fmla="*/ 3872 w 3881"/>
                <a:gd name="T21" fmla="*/ 145 h 200"/>
                <a:gd name="T22" fmla="*/ 3860 w 3881"/>
                <a:gd name="T23" fmla="*/ 164 h 200"/>
                <a:gd name="T24" fmla="*/ 3845 w 3881"/>
                <a:gd name="T25" fmla="*/ 179 h 200"/>
                <a:gd name="T26" fmla="*/ 3826 w 3881"/>
                <a:gd name="T27" fmla="*/ 191 h 200"/>
                <a:gd name="T28" fmla="*/ 3805 w 3881"/>
                <a:gd name="T29" fmla="*/ 197 h 200"/>
                <a:gd name="T30" fmla="*/ 3781 w 3881"/>
                <a:gd name="T31" fmla="*/ 200 h 200"/>
                <a:gd name="T32" fmla="*/ 101 w 3881"/>
                <a:gd name="T33" fmla="*/ 200 h 200"/>
                <a:gd name="T34" fmla="*/ 76 w 3881"/>
                <a:gd name="T35" fmla="*/ 197 h 200"/>
                <a:gd name="T36" fmla="*/ 55 w 3881"/>
                <a:gd name="T37" fmla="*/ 191 h 200"/>
                <a:gd name="T38" fmla="*/ 36 w 3881"/>
                <a:gd name="T39" fmla="*/ 179 h 200"/>
                <a:gd name="T40" fmla="*/ 22 w 3881"/>
                <a:gd name="T41" fmla="*/ 164 h 200"/>
                <a:gd name="T42" fmla="*/ 10 w 3881"/>
                <a:gd name="T43" fmla="*/ 145 h 200"/>
                <a:gd name="T44" fmla="*/ 2 w 3881"/>
                <a:gd name="T45" fmla="*/ 124 h 200"/>
                <a:gd name="T46" fmla="*/ 0 w 3881"/>
                <a:gd name="T47" fmla="*/ 100 h 200"/>
                <a:gd name="T48" fmla="*/ 2 w 3881"/>
                <a:gd name="T49" fmla="*/ 75 h 200"/>
                <a:gd name="T50" fmla="*/ 10 w 3881"/>
                <a:gd name="T51" fmla="*/ 55 h 200"/>
                <a:gd name="T52" fmla="*/ 22 w 3881"/>
                <a:gd name="T53" fmla="*/ 35 h 200"/>
                <a:gd name="T54" fmla="*/ 36 w 3881"/>
                <a:gd name="T55" fmla="*/ 21 h 200"/>
                <a:gd name="T56" fmla="*/ 55 w 3881"/>
                <a:gd name="T57" fmla="*/ 10 h 200"/>
                <a:gd name="T58" fmla="*/ 76 w 3881"/>
                <a:gd name="T59" fmla="*/ 3 h 200"/>
                <a:gd name="T60" fmla="*/ 101 w 3881"/>
                <a:gd name="T6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81" h="200">
                  <a:moveTo>
                    <a:pt x="101" y="0"/>
                  </a:moveTo>
                  <a:lnTo>
                    <a:pt x="3781" y="0"/>
                  </a:lnTo>
                  <a:lnTo>
                    <a:pt x="3803" y="3"/>
                  </a:lnTo>
                  <a:lnTo>
                    <a:pt x="3822" y="10"/>
                  </a:lnTo>
                  <a:lnTo>
                    <a:pt x="3842" y="21"/>
                  </a:lnTo>
                  <a:lnTo>
                    <a:pt x="3858" y="35"/>
                  </a:lnTo>
                  <a:lnTo>
                    <a:pt x="3870" y="55"/>
                  </a:lnTo>
                  <a:lnTo>
                    <a:pt x="3878" y="75"/>
                  </a:lnTo>
                  <a:lnTo>
                    <a:pt x="3881" y="100"/>
                  </a:lnTo>
                  <a:lnTo>
                    <a:pt x="3878" y="124"/>
                  </a:lnTo>
                  <a:lnTo>
                    <a:pt x="3872" y="145"/>
                  </a:lnTo>
                  <a:lnTo>
                    <a:pt x="3860" y="164"/>
                  </a:lnTo>
                  <a:lnTo>
                    <a:pt x="3845" y="179"/>
                  </a:lnTo>
                  <a:lnTo>
                    <a:pt x="3826" y="191"/>
                  </a:lnTo>
                  <a:lnTo>
                    <a:pt x="3805" y="197"/>
                  </a:lnTo>
                  <a:lnTo>
                    <a:pt x="3781" y="200"/>
                  </a:lnTo>
                  <a:lnTo>
                    <a:pt x="101" y="200"/>
                  </a:lnTo>
                  <a:lnTo>
                    <a:pt x="76" y="197"/>
                  </a:lnTo>
                  <a:lnTo>
                    <a:pt x="55" y="191"/>
                  </a:lnTo>
                  <a:lnTo>
                    <a:pt x="36" y="179"/>
                  </a:lnTo>
                  <a:lnTo>
                    <a:pt x="22" y="164"/>
                  </a:lnTo>
                  <a:lnTo>
                    <a:pt x="10" y="145"/>
                  </a:lnTo>
                  <a:lnTo>
                    <a:pt x="2" y="124"/>
                  </a:lnTo>
                  <a:lnTo>
                    <a:pt x="0" y="100"/>
                  </a:lnTo>
                  <a:lnTo>
                    <a:pt x="2" y="75"/>
                  </a:lnTo>
                  <a:lnTo>
                    <a:pt x="10" y="55"/>
                  </a:lnTo>
                  <a:lnTo>
                    <a:pt x="22" y="35"/>
                  </a:lnTo>
                  <a:lnTo>
                    <a:pt x="36" y="21"/>
                  </a:lnTo>
                  <a:lnTo>
                    <a:pt x="55" y="10"/>
                  </a:lnTo>
                  <a:lnTo>
                    <a:pt x="76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C532"/>
            </a:solidFill>
            <a:ln w="0">
              <a:noFill/>
              <a:prstDash val="solid"/>
              <a:round/>
              <a:headEnd/>
              <a:tailEnd/>
            </a:ln>
            <a:effectLst>
              <a:glow rad="63500">
                <a:schemeClr val="bg1">
                  <a:lumMod val="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49">
              <a:extLst>
                <a:ext uri="{FF2B5EF4-FFF2-40B4-BE49-F238E27FC236}">
                  <a16:creationId xmlns:a16="http://schemas.microsoft.com/office/drawing/2014/main" id="{8FB2199E-247D-3041-A4A3-5CB0730B1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3866"/>
              <a:ext cx="367" cy="100"/>
            </a:xfrm>
            <a:prstGeom prst="rect">
              <a:avLst/>
            </a:prstGeom>
            <a:solidFill>
              <a:srgbClr val="00355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Rectangle 50">
              <a:extLst>
                <a:ext uri="{FF2B5EF4-FFF2-40B4-BE49-F238E27FC236}">
                  <a16:creationId xmlns:a16="http://schemas.microsoft.com/office/drawing/2014/main" id="{6337F722-A18D-3549-BA3D-46233FDA4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8" y="3866"/>
              <a:ext cx="368" cy="100"/>
            </a:xfrm>
            <a:prstGeom prst="rect">
              <a:avLst/>
            </a:prstGeom>
            <a:solidFill>
              <a:srgbClr val="00355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3F628AEC-7C9C-9047-86B7-B7A1FD24B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" y="1485"/>
              <a:ext cx="2660" cy="468"/>
            </a:xfrm>
            <a:custGeom>
              <a:avLst/>
              <a:gdLst>
                <a:gd name="T0" fmla="*/ 234 w 2660"/>
                <a:gd name="T1" fmla="*/ 0 h 468"/>
                <a:gd name="T2" fmla="*/ 2426 w 2660"/>
                <a:gd name="T3" fmla="*/ 0 h 468"/>
                <a:gd name="T4" fmla="*/ 2465 w 2660"/>
                <a:gd name="T5" fmla="*/ 3 h 468"/>
                <a:gd name="T6" fmla="*/ 2501 w 2660"/>
                <a:gd name="T7" fmla="*/ 12 h 468"/>
                <a:gd name="T8" fmla="*/ 2535 w 2660"/>
                <a:gd name="T9" fmla="*/ 26 h 468"/>
                <a:gd name="T10" fmla="*/ 2566 w 2660"/>
                <a:gd name="T11" fmla="*/ 46 h 468"/>
                <a:gd name="T12" fmla="*/ 2593 w 2660"/>
                <a:gd name="T13" fmla="*/ 69 h 468"/>
                <a:gd name="T14" fmla="*/ 2616 w 2660"/>
                <a:gd name="T15" fmla="*/ 97 h 468"/>
                <a:gd name="T16" fmla="*/ 2634 w 2660"/>
                <a:gd name="T17" fmla="*/ 127 h 468"/>
                <a:gd name="T18" fmla="*/ 2649 w 2660"/>
                <a:gd name="T19" fmla="*/ 161 h 468"/>
                <a:gd name="T20" fmla="*/ 2657 w 2660"/>
                <a:gd name="T21" fmla="*/ 197 h 468"/>
                <a:gd name="T22" fmla="*/ 2660 w 2660"/>
                <a:gd name="T23" fmla="*/ 233 h 468"/>
                <a:gd name="T24" fmla="*/ 2657 w 2660"/>
                <a:gd name="T25" fmla="*/ 271 h 468"/>
                <a:gd name="T26" fmla="*/ 2649 w 2660"/>
                <a:gd name="T27" fmla="*/ 306 h 468"/>
                <a:gd name="T28" fmla="*/ 2634 w 2660"/>
                <a:gd name="T29" fmla="*/ 339 h 468"/>
                <a:gd name="T30" fmla="*/ 2616 w 2660"/>
                <a:gd name="T31" fmla="*/ 369 h 468"/>
                <a:gd name="T32" fmla="*/ 2593 w 2660"/>
                <a:gd name="T33" fmla="*/ 397 h 468"/>
                <a:gd name="T34" fmla="*/ 2566 w 2660"/>
                <a:gd name="T35" fmla="*/ 422 h 468"/>
                <a:gd name="T36" fmla="*/ 2535 w 2660"/>
                <a:gd name="T37" fmla="*/ 441 h 468"/>
                <a:gd name="T38" fmla="*/ 2501 w 2660"/>
                <a:gd name="T39" fmla="*/ 455 h 468"/>
                <a:gd name="T40" fmla="*/ 2465 w 2660"/>
                <a:gd name="T41" fmla="*/ 464 h 468"/>
                <a:gd name="T42" fmla="*/ 2426 w 2660"/>
                <a:gd name="T43" fmla="*/ 468 h 468"/>
                <a:gd name="T44" fmla="*/ 234 w 2660"/>
                <a:gd name="T45" fmla="*/ 468 h 468"/>
                <a:gd name="T46" fmla="*/ 197 w 2660"/>
                <a:gd name="T47" fmla="*/ 464 h 468"/>
                <a:gd name="T48" fmla="*/ 161 w 2660"/>
                <a:gd name="T49" fmla="*/ 456 h 468"/>
                <a:gd name="T50" fmla="*/ 128 w 2660"/>
                <a:gd name="T51" fmla="*/ 442 h 468"/>
                <a:gd name="T52" fmla="*/ 98 w 2660"/>
                <a:gd name="T53" fmla="*/ 424 h 468"/>
                <a:gd name="T54" fmla="*/ 69 w 2660"/>
                <a:gd name="T55" fmla="*/ 401 h 468"/>
                <a:gd name="T56" fmla="*/ 46 w 2660"/>
                <a:gd name="T57" fmla="*/ 373 h 468"/>
                <a:gd name="T58" fmla="*/ 27 w 2660"/>
                <a:gd name="T59" fmla="*/ 343 h 468"/>
                <a:gd name="T60" fmla="*/ 12 w 2660"/>
                <a:gd name="T61" fmla="*/ 309 h 468"/>
                <a:gd name="T62" fmla="*/ 3 w 2660"/>
                <a:gd name="T63" fmla="*/ 272 h 468"/>
                <a:gd name="T64" fmla="*/ 0 w 2660"/>
                <a:gd name="T65" fmla="*/ 233 h 468"/>
                <a:gd name="T66" fmla="*/ 3 w 2660"/>
                <a:gd name="T67" fmla="*/ 197 h 468"/>
                <a:gd name="T68" fmla="*/ 11 w 2660"/>
                <a:gd name="T69" fmla="*/ 161 h 468"/>
                <a:gd name="T70" fmla="*/ 24 w 2660"/>
                <a:gd name="T71" fmla="*/ 127 h 468"/>
                <a:gd name="T72" fmla="*/ 44 w 2660"/>
                <a:gd name="T73" fmla="*/ 97 h 468"/>
                <a:gd name="T74" fmla="*/ 67 w 2660"/>
                <a:gd name="T75" fmla="*/ 69 h 468"/>
                <a:gd name="T76" fmla="*/ 94 w 2660"/>
                <a:gd name="T77" fmla="*/ 46 h 468"/>
                <a:gd name="T78" fmla="*/ 124 w 2660"/>
                <a:gd name="T79" fmla="*/ 26 h 468"/>
                <a:gd name="T80" fmla="*/ 158 w 2660"/>
                <a:gd name="T81" fmla="*/ 12 h 468"/>
                <a:gd name="T82" fmla="*/ 195 w 2660"/>
                <a:gd name="T83" fmla="*/ 3 h 468"/>
                <a:gd name="T84" fmla="*/ 234 w 2660"/>
                <a:gd name="T85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0" h="468">
                  <a:moveTo>
                    <a:pt x="234" y="0"/>
                  </a:moveTo>
                  <a:lnTo>
                    <a:pt x="2426" y="0"/>
                  </a:lnTo>
                  <a:lnTo>
                    <a:pt x="2465" y="3"/>
                  </a:lnTo>
                  <a:lnTo>
                    <a:pt x="2501" y="12"/>
                  </a:lnTo>
                  <a:lnTo>
                    <a:pt x="2535" y="26"/>
                  </a:lnTo>
                  <a:lnTo>
                    <a:pt x="2566" y="46"/>
                  </a:lnTo>
                  <a:lnTo>
                    <a:pt x="2593" y="69"/>
                  </a:lnTo>
                  <a:lnTo>
                    <a:pt x="2616" y="97"/>
                  </a:lnTo>
                  <a:lnTo>
                    <a:pt x="2634" y="127"/>
                  </a:lnTo>
                  <a:lnTo>
                    <a:pt x="2649" y="161"/>
                  </a:lnTo>
                  <a:lnTo>
                    <a:pt x="2657" y="197"/>
                  </a:lnTo>
                  <a:lnTo>
                    <a:pt x="2660" y="233"/>
                  </a:lnTo>
                  <a:lnTo>
                    <a:pt x="2657" y="271"/>
                  </a:lnTo>
                  <a:lnTo>
                    <a:pt x="2649" y="306"/>
                  </a:lnTo>
                  <a:lnTo>
                    <a:pt x="2634" y="339"/>
                  </a:lnTo>
                  <a:lnTo>
                    <a:pt x="2616" y="369"/>
                  </a:lnTo>
                  <a:lnTo>
                    <a:pt x="2593" y="397"/>
                  </a:lnTo>
                  <a:lnTo>
                    <a:pt x="2566" y="422"/>
                  </a:lnTo>
                  <a:lnTo>
                    <a:pt x="2535" y="441"/>
                  </a:lnTo>
                  <a:lnTo>
                    <a:pt x="2501" y="455"/>
                  </a:lnTo>
                  <a:lnTo>
                    <a:pt x="2465" y="464"/>
                  </a:lnTo>
                  <a:lnTo>
                    <a:pt x="2426" y="468"/>
                  </a:lnTo>
                  <a:lnTo>
                    <a:pt x="234" y="468"/>
                  </a:lnTo>
                  <a:lnTo>
                    <a:pt x="197" y="464"/>
                  </a:lnTo>
                  <a:lnTo>
                    <a:pt x="161" y="456"/>
                  </a:lnTo>
                  <a:lnTo>
                    <a:pt x="128" y="442"/>
                  </a:lnTo>
                  <a:lnTo>
                    <a:pt x="98" y="424"/>
                  </a:lnTo>
                  <a:lnTo>
                    <a:pt x="69" y="401"/>
                  </a:lnTo>
                  <a:lnTo>
                    <a:pt x="46" y="373"/>
                  </a:lnTo>
                  <a:lnTo>
                    <a:pt x="27" y="343"/>
                  </a:lnTo>
                  <a:lnTo>
                    <a:pt x="12" y="309"/>
                  </a:lnTo>
                  <a:lnTo>
                    <a:pt x="3" y="272"/>
                  </a:lnTo>
                  <a:lnTo>
                    <a:pt x="0" y="233"/>
                  </a:lnTo>
                  <a:lnTo>
                    <a:pt x="3" y="197"/>
                  </a:lnTo>
                  <a:lnTo>
                    <a:pt x="11" y="161"/>
                  </a:lnTo>
                  <a:lnTo>
                    <a:pt x="24" y="127"/>
                  </a:lnTo>
                  <a:lnTo>
                    <a:pt x="44" y="97"/>
                  </a:lnTo>
                  <a:lnTo>
                    <a:pt x="67" y="69"/>
                  </a:lnTo>
                  <a:lnTo>
                    <a:pt x="94" y="46"/>
                  </a:lnTo>
                  <a:lnTo>
                    <a:pt x="124" y="26"/>
                  </a:lnTo>
                  <a:lnTo>
                    <a:pt x="158" y="12"/>
                  </a:lnTo>
                  <a:lnTo>
                    <a:pt x="195" y="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noFill/>
              <a:prstDash val="solid"/>
              <a:round/>
              <a:headEnd/>
              <a:tailEnd/>
            </a:ln>
            <a:effectLst>
              <a:glow rad="177800">
                <a:schemeClr val="bg1">
                  <a:lumMod val="65000"/>
                  <a:alpha val="19000"/>
                </a:schemeClr>
              </a:glo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3FFD3D40-E9C2-A546-9A6F-440A923F9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" y="1601"/>
              <a:ext cx="251" cy="251"/>
            </a:xfrm>
            <a:custGeom>
              <a:avLst/>
              <a:gdLst>
                <a:gd name="T0" fmla="*/ 125 w 251"/>
                <a:gd name="T1" fmla="*/ 0 h 251"/>
                <a:gd name="T2" fmla="*/ 154 w 251"/>
                <a:gd name="T3" fmla="*/ 4 h 251"/>
                <a:gd name="T4" fmla="*/ 180 w 251"/>
                <a:gd name="T5" fmla="*/ 14 h 251"/>
                <a:gd name="T6" fmla="*/ 203 w 251"/>
                <a:gd name="T7" fmla="*/ 28 h 251"/>
                <a:gd name="T8" fmla="*/ 223 w 251"/>
                <a:gd name="T9" fmla="*/ 48 h 251"/>
                <a:gd name="T10" fmla="*/ 238 w 251"/>
                <a:gd name="T11" fmla="*/ 71 h 251"/>
                <a:gd name="T12" fmla="*/ 247 w 251"/>
                <a:gd name="T13" fmla="*/ 98 h 251"/>
                <a:gd name="T14" fmla="*/ 251 w 251"/>
                <a:gd name="T15" fmla="*/ 126 h 251"/>
                <a:gd name="T16" fmla="*/ 247 w 251"/>
                <a:gd name="T17" fmla="*/ 155 h 251"/>
                <a:gd name="T18" fmla="*/ 238 w 251"/>
                <a:gd name="T19" fmla="*/ 180 h 251"/>
                <a:gd name="T20" fmla="*/ 223 w 251"/>
                <a:gd name="T21" fmla="*/ 205 h 251"/>
                <a:gd name="T22" fmla="*/ 203 w 251"/>
                <a:gd name="T23" fmla="*/ 224 h 251"/>
                <a:gd name="T24" fmla="*/ 180 w 251"/>
                <a:gd name="T25" fmla="*/ 239 h 251"/>
                <a:gd name="T26" fmla="*/ 154 w 251"/>
                <a:gd name="T27" fmla="*/ 247 h 251"/>
                <a:gd name="T28" fmla="*/ 125 w 251"/>
                <a:gd name="T29" fmla="*/ 251 h 251"/>
                <a:gd name="T30" fmla="*/ 96 w 251"/>
                <a:gd name="T31" fmla="*/ 247 h 251"/>
                <a:gd name="T32" fmla="*/ 71 w 251"/>
                <a:gd name="T33" fmla="*/ 239 h 251"/>
                <a:gd name="T34" fmla="*/ 46 w 251"/>
                <a:gd name="T35" fmla="*/ 224 h 251"/>
                <a:gd name="T36" fmla="*/ 27 w 251"/>
                <a:gd name="T37" fmla="*/ 205 h 251"/>
                <a:gd name="T38" fmla="*/ 12 w 251"/>
                <a:gd name="T39" fmla="*/ 180 h 251"/>
                <a:gd name="T40" fmla="*/ 4 w 251"/>
                <a:gd name="T41" fmla="*/ 155 h 251"/>
                <a:gd name="T42" fmla="*/ 0 w 251"/>
                <a:gd name="T43" fmla="*/ 126 h 251"/>
                <a:gd name="T44" fmla="*/ 4 w 251"/>
                <a:gd name="T45" fmla="*/ 98 h 251"/>
                <a:gd name="T46" fmla="*/ 12 w 251"/>
                <a:gd name="T47" fmla="*/ 71 h 251"/>
                <a:gd name="T48" fmla="*/ 27 w 251"/>
                <a:gd name="T49" fmla="*/ 48 h 251"/>
                <a:gd name="T50" fmla="*/ 46 w 251"/>
                <a:gd name="T51" fmla="*/ 28 h 251"/>
                <a:gd name="T52" fmla="*/ 71 w 251"/>
                <a:gd name="T53" fmla="*/ 14 h 251"/>
                <a:gd name="T54" fmla="*/ 96 w 251"/>
                <a:gd name="T55" fmla="*/ 4 h 251"/>
                <a:gd name="T56" fmla="*/ 125 w 251"/>
                <a:gd name="T5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1" h="251">
                  <a:moveTo>
                    <a:pt x="125" y="0"/>
                  </a:moveTo>
                  <a:lnTo>
                    <a:pt x="154" y="4"/>
                  </a:lnTo>
                  <a:lnTo>
                    <a:pt x="180" y="14"/>
                  </a:lnTo>
                  <a:lnTo>
                    <a:pt x="203" y="28"/>
                  </a:lnTo>
                  <a:lnTo>
                    <a:pt x="223" y="48"/>
                  </a:lnTo>
                  <a:lnTo>
                    <a:pt x="238" y="71"/>
                  </a:lnTo>
                  <a:lnTo>
                    <a:pt x="247" y="98"/>
                  </a:lnTo>
                  <a:lnTo>
                    <a:pt x="251" y="126"/>
                  </a:lnTo>
                  <a:lnTo>
                    <a:pt x="247" y="155"/>
                  </a:lnTo>
                  <a:lnTo>
                    <a:pt x="238" y="180"/>
                  </a:lnTo>
                  <a:lnTo>
                    <a:pt x="223" y="205"/>
                  </a:lnTo>
                  <a:lnTo>
                    <a:pt x="203" y="224"/>
                  </a:lnTo>
                  <a:lnTo>
                    <a:pt x="180" y="239"/>
                  </a:lnTo>
                  <a:lnTo>
                    <a:pt x="154" y="247"/>
                  </a:lnTo>
                  <a:lnTo>
                    <a:pt x="125" y="251"/>
                  </a:lnTo>
                  <a:lnTo>
                    <a:pt x="96" y="247"/>
                  </a:lnTo>
                  <a:lnTo>
                    <a:pt x="71" y="239"/>
                  </a:lnTo>
                  <a:lnTo>
                    <a:pt x="46" y="224"/>
                  </a:lnTo>
                  <a:lnTo>
                    <a:pt x="27" y="205"/>
                  </a:lnTo>
                  <a:lnTo>
                    <a:pt x="12" y="180"/>
                  </a:lnTo>
                  <a:lnTo>
                    <a:pt x="4" y="155"/>
                  </a:lnTo>
                  <a:lnTo>
                    <a:pt x="0" y="126"/>
                  </a:lnTo>
                  <a:lnTo>
                    <a:pt x="4" y="98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6" y="28"/>
                  </a:lnTo>
                  <a:lnTo>
                    <a:pt x="71" y="14"/>
                  </a:lnTo>
                  <a:lnTo>
                    <a:pt x="96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AAC3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" name="Freeform 47">
            <a:extLst>
              <a:ext uri="{FF2B5EF4-FFF2-40B4-BE49-F238E27FC236}">
                <a16:creationId xmlns:a16="http://schemas.microsoft.com/office/drawing/2014/main" id="{B15C4481-D2FF-5D40-9F4D-5A8AFCCA1365}"/>
              </a:ext>
            </a:extLst>
          </p:cNvPr>
          <p:cNvSpPr>
            <a:spLocks/>
          </p:cNvSpPr>
          <p:nvPr/>
        </p:nvSpPr>
        <p:spPr bwMode="auto">
          <a:xfrm>
            <a:off x="7694729" y="3891285"/>
            <a:ext cx="264746" cy="217204"/>
          </a:xfrm>
          <a:custGeom>
            <a:avLst/>
            <a:gdLst>
              <a:gd name="T0" fmla="*/ 0 w 284"/>
              <a:gd name="T1" fmla="*/ 0 h 233"/>
              <a:gd name="T2" fmla="*/ 167 w 284"/>
              <a:gd name="T3" fmla="*/ 0 h 233"/>
              <a:gd name="T4" fmla="*/ 195 w 284"/>
              <a:gd name="T5" fmla="*/ 6 h 233"/>
              <a:gd name="T6" fmla="*/ 219 w 284"/>
              <a:gd name="T7" fmla="*/ 16 h 233"/>
              <a:gd name="T8" fmla="*/ 241 w 284"/>
              <a:gd name="T9" fmla="*/ 30 h 233"/>
              <a:gd name="T10" fmla="*/ 259 w 284"/>
              <a:gd name="T11" fmla="*/ 48 h 233"/>
              <a:gd name="T12" fmla="*/ 273 w 284"/>
              <a:gd name="T13" fmla="*/ 69 h 233"/>
              <a:gd name="T14" fmla="*/ 281 w 284"/>
              <a:gd name="T15" fmla="*/ 92 h 233"/>
              <a:gd name="T16" fmla="*/ 284 w 284"/>
              <a:gd name="T17" fmla="*/ 116 h 233"/>
              <a:gd name="T18" fmla="*/ 281 w 284"/>
              <a:gd name="T19" fmla="*/ 144 h 233"/>
              <a:gd name="T20" fmla="*/ 273 w 284"/>
              <a:gd name="T21" fmla="*/ 169 h 233"/>
              <a:gd name="T22" fmla="*/ 259 w 284"/>
              <a:gd name="T23" fmla="*/ 191 h 233"/>
              <a:gd name="T24" fmla="*/ 241 w 284"/>
              <a:gd name="T25" fmla="*/ 209 h 233"/>
              <a:gd name="T26" fmla="*/ 219 w 284"/>
              <a:gd name="T27" fmla="*/ 222 h 233"/>
              <a:gd name="T28" fmla="*/ 195 w 284"/>
              <a:gd name="T29" fmla="*/ 231 h 233"/>
              <a:gd name="T30" fmla="*/ 167 w 284"/>
              <a:gd name="T31" fmla="*/ 233 h 233"/>
              <a:gd name="T32" fmla="*/ 17 w 284"/>
              <a:gd name="T33" fmla="*/ 233 h 233"/>
              <a:gd name="T34" fmla="*/ 0 w 284"/>
              <a:gd name="T35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4" h="233">
                <a:moveTo>
                  <a:pt x="0" y="0"/>
                </a:moveTo>
                <a:lnTo>
                  <a:pt x="167" y="0"/>
                </a:lnTo>
                <a:lnTo>
                  <a:pt x="195" y="6"/>
                </a:lnTo>
                <a:lnTo>
                  <a:pt x="219" y="16"/>
                </a:lnTo>
                <a:lnTo>
                  <a:pt x="241" y="30"/>
                </a:lnTo>
                <a:lnTo>
                  <a:pt x="259" y="48"/>
                </a:lnTo>
                <a:lnTo>
                  <a:pt x="273" y="69"/>
                </a:lnTo>
                <a:lnTo>
                  <a:pt x="281" y="92"/>
                </a:lnTo>
                <a:lnTo>
                  <a:pt x="284" y="116"/>
                </a:lnTo>
                <a:lnTo>
                  <a:pt x="281" y="144"/>
                </a:lnTo>
                <a:lnTo>
                  <a:pt x="273" y="169"/>
                </a:lnTo>
                <a:lnTo>
                  <a:pt x="259" y="191"/>
                </a:lnTo>
                <a:lnTo>
                  <a:pt x="241" y="209"/>
                </a:lnTo>
                <a:lnTo>
                  <a:pt x="219" y="222"/>
                </a:lnTo>
                <a:lnTo>
                  <a:pt x="195" y="231"/>
                </a:lnTo>
                <a:lnTo>
                  <a:pt x="167" y="233"/>
                </a:lnTo>
                <a:lnTo>
                  <a:pt x="17" y="233"/>
                </a:lnTo>
                <a:lnTo>
                  <a:pt x="0" y="0"/>
                </a:lnTo>
                <a:close/>
              </a:path>
            </a:pathLst>
          </a:custGeom>
          <a:solidFill>
            <a:srgbClr val="0035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52">
            <a:extLst>
              <a:ext uri="{FF2B5EF4-FFF2-40B4-BE49-F238E27FC236}">
                <a16:creationId xmlns:a16="http://schemas.microsoft.com/office/drawing/2014/main" id="{684F5F90-79F4-C441-86F1-A539EFC854B6}"/>
              </a:ext>
            </a:extLst>
          </p:cNvPr>
          <p:cNvSpPr>
            <a:spLocks/>
          </p:cNvSpPr>
          <p:nvPr/>
        </p:nvSpPr>
        <p:spPr bwMode="auto">
          <a:xfrm>
            <a:off x="6930322" y="3359285"/>
            <a:ext cx="233983" cy="233983"/>
          </a:xfrm>
          <a:custGeom>
            <a:avLst/>
            <a:gdLst>
              <a:gd name="T0" fmla="*/ 125 w 251"/>
              <a:gd name="T1" fmla="*/ 0 h 251"/>
              <a:gd name="T2" fmla="*/ 154 w 251"/>
              <a:gd name="T3" fmla="*/ 4 h 251"/>
              <a:gd name="T4" fmla="*/ 181 w 251"/>
              <a:gd name="T5" fmla="*/ 14 h 251"/>
              <a:gd name="T6" fmla="*/ 204 w 251"/>
              <a:gd name="T7" fmla="*/ 28 h 251"/>
              <a:gd name="T8" fmla="*/ 224 w 251"/>
              <a:gd name="T9" fmla="*/ 48 h 251"/>
              <a:gd name="T10" fmla="*/ 238 w 251"/>
              <a:gd name="T11" fmla="*/ 71 h 251"/>
              <a:gd name="T12" fmla="*/ 248 w 251"/>
              <a:gd name="T13" fmla="*/ 98 h 251"/>
              <a:gd name="T14" fmla="*/ 251 w 251"/>
              <a:gd name="T15" fmla="*/ 126 h 251"/>
              <a:gd name="T16" fmla="*/ 248 w 251"/>
              <a:gd name="T17" fmla="*/ 155 h 251"/>
              <a:gd name="T18" fmla="*/ 238 w 251"/>
              <a:gd name="T19" fmla="*/ 180 h 251"/>
              <a:gd name="T20" fmla="*/ 224 w 251"/>
              <a:gd name="T21" fmla="*/ 205 h 251"/>
              <a:gd name="T22" fmla="*/ 204 w 251"/>
              <a:gd name="T23" fmla="*/ 224 h 251"/>
              <a:gd name="T24" fmla="*/ 181 w 251"/>
              <a:gd name="T25" fmla="*/ 239 h 251"/>
              <a:gd name="T26" fmla="*/ 154 w 251"/>
              <a:gd name="T27" fmla="*/ 247 h 251"/>
              <a:gd name="T28" fmla="*/ 125 w 251"/>
              <a:gd name="T29" fmla="*/ 251 h 251"/>
              <a:gd name="T30" fmla="*/ 97 w 251"/>
              <a:gd name="T31" fmla="*/ 247 h 251"/>
              <a:gd name="T32" fmla="*/ 70 w 251"/>
              <a:gd name="T33" fmla="*/ 239 h 251"/>
              <a:gd name="T34" fmla="*/ 47 w 251"/>
              <a:gd name="T35" fmla="*/ 224 h 251"/>
              <a:gd name="T36" fmla="*/ 28 w 251"/>
              <a:gd name="T37" fmla="*/ 205 h 251"/>
              <a:gd name="T38" fmla="*/ 13 w 251"/>
              <a:gd name="T39" fmla="*/ 180 h 251"/>
              <a:gd name="T40" fmla="*/ 3 w 251"/>
              <a:gd name="T41" fmla="*/ 155 h 251"/>
              <a:gd name="T42" fmla="*/ 0 w 251"/>
              <a:gd name="T43" fmla="*/ 126 h 251"/>
              <a:gd name="T44" fmla="*/ 3 w 251"/>
              <a:gd name="T45" fmla="*/ 98 h 251"/>
              <a:gd name="T46" fmla="*/ 13 w 251"/>
              <a:gd name="T47" fmla="*/ 71 h 251"/>
              <a:gd name="T48" fmla="*/ 28 w 251"/>
              <a:gd name="T49" fmla="*/ 48 h 251"/>
              <a:gd name="T50" fmla="*/ 47 w 251"/>
              <a:gd name="T51" fmla="*/ 28 h 251"/>
              <a:gd name="T52" fmla="*/ 70 w 251"/>
              <a:gd name="T53" fmla="*/ 14 h 251"/>
              <a:gd name="T54" fmla="*/ 97 w 251"/>
              <a:gd name="T55" fmla="*/ 4 h 251"/>
              <a:gd name="T56" fmla="*/ 125 w 251"/>
              <a:gd name="T57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1" h="251">
                <a:moveTo>
                  <a:pt x="125" y="0"/>
                </a:moveTo>
                <a:lnTo>
                  <a:pt x="154" y="4"/>
                </a:lnTo>
                <a:lnTo>
                  <a:pt x="181" y="14"/>
                </a:lnTo>
                <a:lnTo>
                  <a:pt x="204" y="28"/>
                </a:lnTo>
                <a:lnTo>
                  <a:pt x="224" y="48"/>
                </a:lnTo>
                <a:lnTo>
                  <a:pt x="238" y="71"/>
                </a:lnTo>
                <a:lnTo>
                  <a:pt x="248" y="98"/>
                </a:lnTo>
                <a:lnTo>
                  <a:pt x="251" y="126"/>
                </a:lnTo>
                <a:lnTo>
                  <a:pt x="248" y="155"/>
                </a:lnTo>
                <a:lnTo>
                  <a:pt x="238" y="180"/>
                </a:lnTo>
                <a:lnTo>
                  <a:pt x="224" y="205"/>
                </a:lnTo>
                <a:lnTo>
                  <a:pt x="204" y="224"/>
                </a:lnTo>
                <a:lnTo>
                  <a:pt x="181" y="239"/>
                </a:lnTo>
                <a:lnTo>
                  <a:pt x="154" y="247"/>
                </a:lnTo>
                <a:lnTo>
                  <a:pt x="125" y="251"/>
                </a:lnTo>
                <a:lnTo>
                  <a:pt x="97" y="247"/>
                </a:lnTo>
                <a:lnTo>
                  <a:pt x="70" y="239"/>
                </a:lnTo>
                <a:lnTo>
                  <a:pt x="47" y="224"/>
                </a:lnTo>
                <a:lnTo>
                  <a:pt x="28" y="205"/>
                </a:lnTo>
                <a:lnTo>
                  <a:pt x="13" y="180"/>
                </a:lnTo>
                <a:lnTo>
                  <a:pt x="3" y="155"/>
                </a:lnTo>
                <a:lnTo>
                  <a:pt x="0" y="126"/>
                </a:lnTo>
                <a:lnTo>
                  <a:pt x="3" y="98"/>
                </a:lnTo>
                <a:lnTo>
                  <a:pt x="13" y="71"/>
                </a:lnTo>
                <a:lnTo>
                  <a:pt x="28" y="48"/>
                </a:lnTo>
                <a:lnTo>
                  <a:pt x="47" y="28"/>
                </a:lnTo>
                <a:lnTo>
                  <a:pt x="70" y="14"/>
                </a:lnTo>
                <a:lnTo>
                  <a:pt x="97" y="4"/>
                </a:lnTo>
                <a:lnTo>
                  <a:pt x="125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52">
            <a:extLst>
              <a:ext uri="{FF2B5EF4-FFF2-40B4-BE49-F238E27FC236}">
                <a16:creationId xmlns:a16="http://schemas.microsoft.com/office/drawing/2014/main" id="{88E2AB20-3391-4E48-8EAF-4B86625D7D9D}"/>
              </a:ext>
            </a:extLst>
          </p:cNvPr>
          <p:cNvSpPr>
            <a:spLocks/>
          </p:cNvSpPr>
          <p:nvPr/>
        </p:nvSpPr>
        <p:spPr bwMode="auto">
          <a:xfrm>
            <a:off x="6930322" y="3359285"/>
            <a:ext cx="233983" cy="233983"/>
          </a:xfrm>
          <a:custGeom>
            <a:avLst/>
            <a:gdLst>
              <a:gd name="T0" fmla="*/ 125 w 251"/>
              <a:gd name="T1" fmla="*/ 0 h 251"/>
              <a:gd name="T2" fmla="*/ 154 w 251"/>
              <a:gd name="T3" fmla="*/ 4 h 251"/>
              <a:gd name="T4" fmla="*/ 181 w 251"/>
              <a:gd name="T5" fmla="*/ 14 h 251"/>
              <a:gd name="T6" fmla="*/ 204 w 251"/>
              <a:gd name="T7" fmla="*/ 28 h 251"/>
              <a:gd name="T8" fmla="*/ 224 w 251"/>
              <a:gd name="T9" fmla="*/ 48 h 251"/>
              <a:gd name="T10" fmla="*/ 238 w 251"/>
              <a:gd name="T11" fmla="*/ 71 h 251"/>
              <a:gd name="T12" fmla="*/ 248 w 251"/>
              <a:gd name="T13" fmla="*/ 98 h 251"/>
              <a:gd name="T14" fmla="*/ 251 w 251"/>
              <a:gd name="T15" fmla="*/ 126 h 251"/>
              <a:gd name="T16" fmla="*/ 248 w 251"/>
              <a:gd name="T17" fmla="*/ 155 h 251"/>
              <a:gd name="T18" fmla="*/ 238 w 251"/>
              <a:gd name="T19" fmla="*/ 180 h 251"/>
              <a:gd name="T20" fmla="*/ 224 w 251"/>
              <a:gd name="T21" fmla="*/ 205 h 251"/>
              <a:gd name="T22" fmla="*/ 204 w 251"/>
              <a:gd name="T23" fmla="*/ 224 h 251"/>
              <a:gd name="T24" fmla="*/ 181 w 251"/>
              <a:gd name="T25" fmla="*/ 239 h 251"/>
              <a:gd name="T26" fmla="*/ 154 w 251"/>
              <a:gd name="T27" fmla="*/ 247 h 251"/>
              <a:gd name="T28" fmla="*/ 125 w 251"/>
              <a:gd name="T29" fmla="*/ 251 h 251"/>
              <a:gd name="T30" fmla="*/ 97 w 251"/>
              <a:gd name="T31" fmla="*/ 247 h 251"/>
              <a:gd name="T32" fmla="*/ 70 w 251"/>
              <a:gd name="T33" fmla="*/ 239 h 251"/>
              <a:gd name="T34" fmla="*/ 47 w 251"/>
              <a:gd name="T35" fmla="*/ 224 h 251"/>
              <a:gd name="T36" fmla="*/ 28 w 251"/>
              <a:gd name="T37" fmla="*/ 205 h 251"/>
              <a:gd name="T38" fmla="*/ 13 w 251"/>
              <a:gd name="T39" fmla="*/ 180 h 251"/>
              <a:gd name="T40" fmla="*/ 3 w 251"/>
              <a:gd name="T41" fmla="*/ 155 h 251"/>
              <a:gd name="T42" fmla="*/ 0 w 251"/>
              <a:gd name="T43" fmla="*/ 126 h 251"/>
              <a:gd name="T44" fmla="*/ 3 w 251"/>
              <a:gd name="T45" fmla="*/ 98 h 251"/>
              <a:gd name="T46" fmla="*/ 13 w 251"/>
              <a:gd name="T47" fmla="*/ 71 h 251"/>
              <a:gd name="T48" fmla="*/ 28 w 251"/>
              <a:gd name="T49" fmla="*/ 48 h 251"/>
              <a:gd name="T50" fmla="*/ 47 w 251"/>
              <a:gd name="T51" fmla="*/ 28 h 251"/>
              <a:gd name="T52" fmla="*/ 70 w 251"/>
              <a:gd name="T53" fmla="*/ 14 h 251"/>
              <a:gd name="T54" fmla="*/ 97 w 251"/>
              <a:gd name="T55" fmla="*/ 4 h 251"/>
              <a:gd name="T56" fmla="*/ 125 w 251"/>
              <a:gd name="T57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1" h="251">
                <a:moveTo>
                  <a:pt x="125" y="0"/>
                </a:moveTo>
                <a:lnTo>
                  <a:pt x="154" y="4"/>
                </a:lnTo>
                <a:lnTo>
                  <a:pt x="181" y="14"/>
                </a:lnTo>
                <a:lnTo>
                  <a:pt x="204" y="28"/>
                </a:lnTo>
                <a:lnTo>
                  <a:pt x="224" y="48"/>
                </a:lnTo>
                <a:lnTo>
                  <a:pt x="238" y="71"/>
                </a:lnTo>
                <a:lnTo>
                  <a:pt x="248" y="98"/>
                </a:lnTo>
                <a:lnTo>
                  <a:pt x="251" y="126"/>
                </a:lnTo>
                <a:lnTo>
                  <a:pt x="248" y="155"/>
                </a:lnTo>
                <a:lnTo>
                  <a:pt x="238" y="180"/>
                </a:lnTo>
                <a:lnTo>
                  <a:pt x="224" y="205"/>
                </a:lnTo>
                <a:lnTo>
                  <a:pt x="204" y="224"/>
                </a:lnTo>
                <a:lnTo>
                  <a:pt x="181" y="239"/>
                </a:lnTo>
                <a:lnTo>
                  <a:pt x="154" y="247"/>
                </a:lnTo>
                <a:lnTo>
                  <a:pt x="125" y="251"/>
                </a:lnTo>
                <a:lnTo>
                  <a:pt x="97" y="247"/>
                </a:lnTo>
                <a:lnTo>
                  <a:pt x="70" y="239"/>
                </a:lnTo>
                <a:lnTo>
                  <a:pt x="47" y="224"/>
                </a:lnTo>
                <a:lnTo>
                  <a:pt x="28" y="205"/>
                </a:lnTo>
                <a:lnTo>
                  <a:pt x="13" y="180"/>
                </a:lnTo>
                <a:lnTo>
                  <a:pt x="3" y="155"/>
                </a:lnTo>
                <a:lnTo>
                  <a:pt x="0" y="126"/>
                </a:lnTo>
                <a:lnTo>
                  <a:pt x="3" y="98"/>
                </a:lnTo>
                <a:lnTo>
                  <a:pt x="13" y="71"/>
                </a:lnTo>
                <a:lnTo>
                  <a:pt x="28" y="48"/>
                </a:lnTo>
                <a:lnTo>
                  <a:pt x="47" y="28"/>
                </a:lnTo>
                <a:lnTo>
                  <a:pt x="70" y="14"/>
                </a:lnTo>
                <a:lnTo>
                  <a:pt x="97" y="4"/>
                </a:lnTo>
                <a:lnTo>
                  <a:pt x="125" y="0"/>
                </a:lnTo>
                <a:close/>
              </a:path>
            </a:pathLst>
          </a:custGeom>
          <a:solidFill>
            <a:srgbClr val="96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40E133-7781-114A-A5F5-AFE139F73C51}"/>
              </a:ext>
            </a:extLst>
          </p:cNvPr>
          <p:cNvSpPr/>
          <p:nvPr/>
        </p:nvSpPr>
        <p:spPr>
          <a:xfrm>
            <a:off x="4768059" y="624253"/>
            <a:ext cx="2609704" cy="1026275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kumimoji="1" lang="en" altLang="zh-TW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</a:rPr>
              <a:t>DEMO</a:t>
            </a:r>
            <a:endParaRPr kumimoji="1" lang="zh-TW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83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-0.00313 -0.053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16782 L 3.3285E-17 3.33333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設計概念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CBF2E224-53B4-0C43-A527-A1C695096FD6}"/>
              </a:ext>
            </a:extLst>
          </p:cNvPr>
          <p:cNvSpPr/>
          <p:nvPr/>
        </p:nvSpPr>
        <p:spPr>
          <a:xfrm>
            <a:off x="8046755" y="18000"/>
            <a:ext cx="93980" cy="684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8909EDF-1DE1-7948-B10E-F44A24F306E4}"/>
              </a:ext>
            </a:extLst>
          </p:cNvPr>
          <p:cNvGrpSpPr/>
          <p:nvPr/>
        </p:nvGrpSpPr>
        <p:grpSpPr>
          <a:xfrm>
            <a:off x="4429795" y="1647666"/>
            <a:ext cx="3981452" cy="1381900"/>
            <a:chOff x="4429795" y="1647666"/>
            <a:chExt cx="3981452" cy="1381900"/>
          </a:xfrm>
        </p:grpSpPr>
        <p:sp>
          <p:nvSpPr>
            <p:cNvPr id="4" name="양쪽 모서리가 둥근 사각형 37">
              <a:extLst>
                <a:ext uri="{FF2B5EF4-FFF2-40B4-BE49-F238E27FC236}">
                  <a16:creationId xmlns:a16="http://schemas.microsoft.com/office/drawing/2014/main" id="{F16D8504-FFBC-B048-A527-63B4FFB5E06A}"/>
                </a:ext>
              </a:extLst>
            </p:cNvPr>
            <p:cNvSpPr/>
            <p:nvPr/>
          </p:nvSpPr>
          <p:spPr>
            <a:xfrm rot="16200000">
              <a:off x="6007773" y="626091"/>
              <a:ext cx="1371600" cy="3435349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38">
              <a:extLst>
                <a:ext uri="{FF2B5EF4-FFF2-40B4-BE49-F238E27FC236}">
                  <a16:creationId xmlns:a16="http://schemas.microsoft.com/office/drawing/2014/main" id="{24952BB9-1831-F941-A0F7-366CBE61CAC1}"/>
                </a:ext>
              </a:extLst>
            </p:cNvPr>
            <p:cNvSpPr/>
            <p:nvPr/>
          </p:nvSpPr>
          <p:spPr>
            <a:xfrm rot="16200000">
              <a:off x="4017045" y="2060416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FF9999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39">
              <a:extLst>
                <a:ext uri="{FF2B5EF4-FFF2-40B4-BE49-F238E27FC236}">
                  <a16:creationId xmlns:a16="http://schemas.microsoft.com/office/drawing/2014/main" id="{01F38C07-B080-4749-8F3E-F71881E94130}"/>
                </a:ext>
              </a:extLst>
            </p:cNvPr>
            <p:cNvSpPr/>
            <p:nvPr/>
          </p:nvSpPr>
          <p:spPr>
            <a:xfrm>
              <a:off x="7979445" y="185989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40">
              <a:extLst>
                <a:ext uri="{FF2B5EF4-FFF2-40B4-BE49-F238E27FC236}">
                  <a16:creationId xmlns:a16="http://schemas.microsoft.com/office/drawing/2014/main" id="{4440CF2C-8EA1-2E4D-9D81-9B623D2082E9}"/>
                </a:ext>
              </a:extLst>
            </p:cNvPr>
            <p:cNvSpPr/>
            <p:nvPr/>
          </p:nvSpPr>
          <p:spPr>
            <a:xfrm>
              <a:off x="7979445" y="259903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41">
              <a:extLst>
                <a:ext uri="{FF2B5EF4-FFF2-40B4-BE49-F238E27FC236}">
                  <a16:creationId xmlns:a16="http://schemas.microsoft.com/office/drawing/2014/main" id="{782316DB-F518-DB42-9392-0C53A10519FC}"/>
                </a:ext>
              </a:extLst>
            </p:cNvPr>
            <p:cNvSpPr/>
            <p:nvPr/>
          </p:nvSpPr>
          <p:spPr>
            <a:xfrm>
              <a:off x="8046755" y="1921336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75">
              <a:extLst>
                <a:ext uri="{FF2B5EF4-FFF2-40B4-BE49-F238E27FC236}">
                  <a16:creationId xmlns:a16="http://schemas.microsoft.com/office/drawing/2014/main" id="{CE3CCFE9-2B2B-104C-B84D-83EF5C7DCB29}"/>
                </a:ext>
              </a:extLst>
            </p:cNvPr>
            <p:cNvSpPr/>
            <p:nvPr/>
          </p:nvSpPr>
          <p:spPr>
            <a:xfrm>
              <a:off x="5118176" y="1770714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色調活潑可愛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色彩配色參考配色網站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打造活潑可愛風格的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APP</a:t>
              </a: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038DA0B5-266B-7A43-AB73-008228320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232" y="2128715"/>
              <a:ext cx="324364" cy="28758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6AE26CB7-EF7B-FE4C-88D9-960A8998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759" y="1770714"/>
              <a:ext cx="1366496" cy="386574"/>
            </a:xfrm>
            <a:prstGeom prst="rect">
              <a:avLst/>
            </a:prstGeom>
          </p:spPr>
        </p:pic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79564ACC-4D20-904E-8711-3FBFCABD6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5" y="1804117"/>
            <a:ext cx="2743758" cy="4525091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5338CEEB-9BAC-0148-B8DE-B56CEBABDBA7}"/>
              </a:ext>
            </a:extLst>
          </p:cNvPr>
          <p:cNvGrpSpPr/>
          <p:nvPr/>
        </p:nvGrpSpPr>
        <p:grpSpPr>
          <a:xfrm>
            <a:off x="8700079" y="1860106"/>
            <a:ext cx="2636999" cy="853230"/>
            <a:chOff x="8700079" y="1860106"/>
            <a:chExt cx="2636999" cy="85323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AFE18D6-90A9-3A47-B263-B18AE4F1ED72}"/>
                </a:ext>
              </a:extLst>
            </p:cNvPr>
            <p:cNvGrpSpPr/>
            <p:nvPr/>
          </p:nvGrpSpPr>
          <p:grpSpPr>
            <a:xfrm>
              <a:off x="8700079" y="1860106"/>
              <a:ext cx="1345372" cy="853230"/>
              <a:chOff x="8823731" y="1613071"/>
              <a:chExt cx="1345372" cy="853230"/>
            </a:xfrm>
          </p:grpSpPr>
          <p:sp>
            <p:nvSpPr>
              <p:cNvPr id="31" name="圓角矩形 30">
                <a:extLst>
                  <a:ext uri="{FF2B5EF4-FFF2-40B4-BE49-F238E27FC236}">
                    <a16:creationId xmlns:a16="http://schemas.microsoft.com/office/drawing/2014/main" id="{51516907-9830-E644-8574-85A27A93E7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직사각형 111">
                <a:extLst>
                  <a:ext uri="{FF2B5EF4-FFF2-40B4-BE49-F238E27FC236}">
                    <a16:creationId xmlns:a16="http://schemas.microsoft.com/office/drawing/2014/main" id="{FD5EEECB-D0A0-4E44-965A-6AA2ECE6A82F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#8ac6d1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圓角矩形 32">
                <a:extLst>
                  <a:ext uri="{FF2B5EF4-FFF2-40B4-BE49-F238E27FC236}">
                    <a16:creationId xmlns:a16="http://schemas.microsoft.com/office/drawing/2014/main" id="{560748EF-D646-AD47-BA02-1CD30BD84C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직사각형 111">
                <a:extLst>
                  <a:ext uri="{FF2B5EF4-FFF2-40B4-BE49-F238E27FC236}">
                    <a16:creationId xmlns:a16="http://schemas.microsoft.com/office/drawing/2014/main" id="{E6026AB1-8B34-F840-8908-A0F013A1FC1C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faeee7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04E09E95-8F02-244F-86AE-7F1FCCCC9F56}"/>
                </a:ext>
              </a:extLst>
            </p:cNvPr>
            <p:cNvGrpSpPr/>
            <p:nvPr/>
          </p:nvGrpSpPr>
          <p:grpSpPr>
            <a:xfrm>
              <a:off x="9991706" y="1860106"/>
              <a:ext cx="1345372" cy="853230"/>
              <a:chOff x="8823731" y="1613071"/>
              <a:chExt cx="1345372" cy="853230"/>
            </a:xfrm>
          </p:grpSpPr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780895A1-B6F5-3E4F-B71A-688033DF1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8" name="직사각형 111">
                <a:extLst>
                  <a:ext uri="{FF2B5EF4-FFF2-40B4-BE49-F238E27FC236}">
                    <a16:creationId xmlns:a16="http://schemas.microsoft.com/office/drawing/2014/main" id="{BD9C31BB-3B52-9049-B169-2284D35919CC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-US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204051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E03A6128-6EF6-7D43-8DEA-A05E938B3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직사각형 111">
                <a:extLst>
                  <a:ext uri="{FF2B5EF4-FFF2-40B4-BE49-F238E27FC236}">
                    <a16:creationId xmlns:a16="http://schemas.microsoft.com/office/drawing/2014/main" id="{EC289F1F-224F-BE44-925E-CC0DAFEFEE9F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f6eedf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B51FE9E-42D7-BA41-B60C-C053B7675397}"/>
              </a:ext>
            </a:extLst>
          </p:cNvPr>
          <p:cNvGrpSpPr/>
          <p:nvPr/>
        </p:nvGrpSpPr>
        <p:grpSpPr>
          <a:xfrm>
            <a:off x="4429795" y="4957608"/>
            <a:ext cx="3981450" cy="1371600"/>
            <a:chOff x="4429795" y="4957608"/>
            <a:chExt cx="3981450" cy="1371600"/>
          </a:xfrm>
        </p:grpSpPr>
        <p:sp>
          <p:nvSpPr>
            <p:cNvPr id="15" name="양쪽 모서리가 둥근 사각형 67">
              <a:extLst>
                <a:ext uri="{FF2B5EF4-FFF2-40B4-BE49-F238E27FC236}">
                  <a16:creationId xmlns:a16="http://schemas.microsoft.com/office/drawing/2014/main" id="{4EA0073E-4C87-EF48-91AB-52D5560F8562}"/>
                </a:ext>
              </a:extLst>
            </p:cNvPr>
            <p:cNvSpPr/>
            <p:nvPr/>
          </p:nvSpPr>
          <p:spPr>
            <a:xfrm rot="16200000">
              <a:off x="6007770" y="3925733"/>
              <a:ext cx="1371600" cy="3435350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양쪽 모서리가 둥근 사각형 68">
              <a:extLst>
                <a:ext uri="{FF2B5EF4-FFF2-40B4-BE49-F238E27FC236}">
                  <a16:creationId xmlns:a16="http://schemas.microsoft.com/office/drawing/2014/main" id="{F6F2845F-46F4-A442-8525-6D9E354D4BCB}"/>
                </a:ext>
              </a:extLst>
            </p:cNvPr>
            <p:cNvSpPr/>
            <p:nvPr/>
          </p:nvSpPr>
          <p:spPr>
            <a:xfrm rot="16200000">
              <a:off x="4017045" y="5370358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7CBAB3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타원 72">
              <a:extLst>
                <a:ext uri="{FF2B5EF4-FFF2-40B4-BE49-F238E27FC236}">
                  <a16:creationId xmlns:a16="http://schemas.microsoft.com/office/drawing/2014/main" id="{10AFAFD6-86C5-6648-847E-2C71BD2ACB1F}"/>
                </a:ext>
              </a:extLst>
            </p:cNvPr>
            <p:cNvSpPr/>
            <p:nvPr/>
          </p:nvSpPr>
          <p:spPr>
            <a:xfrm>
              <a:off x="7979445" y="515953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73">
              <a:extLst>
                <a:ext uri="{FF2B5EF4-FFF2-40B4-BE49-F238E27FC236}">
                  <a16:creationId xmlns:a16="http://schemas.microsoft.com/office/drawing/2014/main" id="{CBBB5E13-DB82-B04E-A2ED-37F9F37DA3F5}"/>
                </a:ext>
              </a:extLst>
            </p:cNvPr>
            <p:cNvSpPr/>
            <p:nvPr/>
          </p:nvSpPr>
          <p:spPr>
            <a:xfrm>
              <a:off x="7979445" y="589867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74">
              <a:extLst>
                <a:ext uri="{FF2B5EF4-FFF2-40B4-BE49-F238E27FC236}">
                  <a16:creationId xmlns:a16="http://schemas.microsoft.com/office/drawing/2014/main" id="{F8969F49-0498-3444-BB9D-844206C05612}"/>
                </a:ext>
              </a:extLst>
            </p:cNvPr>
            <p:cNvSpPr/>
            <p:nvPr/>
          </p:nvSpPr>
          <p:spPr>
            <a:xfrm>
              <a:off x="8046755" y="5220978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FD7241-F2AB-E44D-969A-CFBF42ACF1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516209" y="5451596"/>
              <a:ext cx="339484" cy="416791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직사각형 75">
              <a:extLst>
                <a:ext uri="{FF2B5EF4-FFF2-40B4-BE49-F238E27FC236}">
                  <a16:creationId xmlns:a16="http://schemas.microsoft.com/office/drawing/2014/main" id="{2FA25E30-09AB-0147-8F4E-36932D0C206A}"/>
                </a:ext>
              </a:extLst>
            </p:cNvPr>
            <p:cNvSpPr/>
            <p:nvPr/>
          </p:nvSpPr>
          <p:spPr>
            <a:xfrm>
              <a:off x="5118176" y="5076837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按鈕</a:t>
              </a: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統一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BUTTON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幾乎都有使用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增加可讀性、操作一目瞭然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28CA15CD-B565-6749-9053-71F2799A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861" y="5388138"/>
            <a:ext cx="2171700" cy="50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477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6567F181-596D-4F47-8A15-081654FCA396}"/>
              </a:ext>
            </a:extLst>
          </p:cNvPr>
          <p:cNvGrpSpPr/>
          <p:nvPr/>
        </p:nvGrpSpPr>
        <p:grpSpPr>
          <a:xfrm>
            <a:off x="7749806" y="3297156"/>
            <a:ext cx="3956050" cy="1371600"/>
            <a:chOff x="7749806" y="3297156"/>
            <a:chExt cx="3956050" cy="1371600"/>
          </a:xfrm>
        </p:grpSpPr>
        <p:grpSp>
          <p:nvGrpSpPr>
            <p:cNvPr id="9" name="그룹 42">
              <a:extLst>
                <a:ext uri="{FF2B5EF4-FFF2-40B4-BE49-F238E27FC236}">
                  <a16:creationId xmlns:a16="http://schemas.microsoft.com/office/drawing/2014/main" id="{053FAE2A-3AC4-044F-BBD8-0F272C0162B7}"/>
                </a:ext>
              </a:extLst>
            </p:cNvPr>
            <p:cNvGrpSpPr/>
            <p:nvPr/>
          </p:nvGrpSpPr>
          <p:grpSpPr>
            <a:xfrm flipH="1">
              <a:off x="7749806" y="3297156"/>
              <a:ext cx="3956050" cy="1371600"/>
              <a:chOff x="3027333" y="3665337"/>
              <a:chExt cx="3956050" cy="1371600"/>
            </a:xfrm>
          </p:grpSpPr>
          <p:sp>
            <p:nvSpPr>
              <p:cNvPr id="10" name="양쪽 모서리가 둥근 사각형 43">
                <a:extLst>
                  <a:ext uri="{FF2B5EF4-FFF2-40B4-BE49-F238E27FC236}">
                    <a16:creationId xmlns:a16="http://schemas.microsoft.com/office/drawing/2014/main" id="{66D3ABA1-12FB-B84D-9C4C-AE913CA6B8FF}"/>
                  </a:ext>
                </a:extLst>
              </p:cNvPr>
              <p:cNvSpPr/>
              <p:nvPr/>
            </p:nvSpPr>
            <p:spPr>
              <a:xfrm rot="16200000">
                <a:off x="4592608" y="2646162"/>
                <a:ext cx="1371600" cy="3409950"/>
              </a:xfrm>
              <a:prstGeom prst="round2SameRect">
                <a:avLst>
                  <a:gd name="adj1" fmla="val 0"/>
                  <a:gd name="adj2" fmla="val 1823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20700" dist="635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양쪽 모서리가 둥근 사각형 44">
                <a:extLst>
                  <a:ext uri="{FF2B5EF4-FFF2-40B4-BE49-F238E27FC236}">
                    <a16:creationId xmlns:a16="http://schemas.microsoft.com/office/drawing/2014/main" id="{1728707F-51F3-9C4B-9E14-07DF56EBB2A0}"/>
                  </a:ext>
                </a:extLst>
              </p:cNvPr>
              <p:cNvSpPr/>
              <p:nvPr/>
            </p:nvSpPr>
            <p:spPr>
              <a:xfrm rot="16200000">
                <a:off x="2614583" y="4078087"/>
                <a:ext cx="1371600" cy="546100"/>
              </a:xfrm>
              <a:prstGeom prst="round2SameRect">
                <a:avLst>
                  <a:gd name="adj1" fmla="val 42248"/>
                  <a:gd name="adj2" fmla="val 0"/>
                </a:avLst>
              </a:prstGeom>
              <a:solidFill>
                <a:srgbClr val="967D5F"/>
              </a:solidFill>
              <a:ln>
                <a:noFill/>
              </a:ln>
              <a:effectLst>
                <a:outerShdw blurRad="139700" dist="63500" sx="97000" sy="97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45">
                <a:extLst>
                  <a:ext uri="{FF2B5EF4-FFF2-40B4-BE49-F238E27FC236}">
                    <a16:creationId xmlns:a16="http://schemas.microsoft.com/office/drawing/2014/main" id="{E239F8FE-BD2A-9647-B157-B6BE20E51175}"/>
                  </a:ext>
                </a:extLst>
              </p:cNvPr>
              <p:cNvSpPr/>
              <p:nvPr/>
            </p:nvSpPr>
            <p:spPr>
              <a:xfrm>
                <a:off x="6551583" y="386726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46">
                <a:extLst>
                  <a:ext uri="{FF2B5EF4-FFF2-40B4-BE49-F238E27FC236}">
                    <a16:creationId xmlns:a16="http://schemas.microsoft.com/office/drawing/2014/main" id="{D49DEEB8-D2E8-7D4B-AD20-E29E6234F4DC}"/>
                  </a:ext>
                </a:extLst>
              </p:cNvPr>
              <p:cNvSpPr/>
              <p:nvPr/>
            </p:nvSpPr>
            <p:spPr>
              <a:xfrm>
                <a:off x="6551583" y="460640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모서리가 둥근 직사각형 66">
                <a:extLst>
                  <a:ext uri="{FF2B5EF4-FFF2-40B4-BE49-F238E27FC236}">
                    <a16:creationId xmlns:a16="http://schemas.microsoft.com/office/drawing/2014/main" id="{D59DF0B5-FCFB-1B49-95AF-9B387D302E5E}"/>
                  </a:ext>
                </a:extLst>
              </p:cNvPr>
              <p:cNvSpPr/>
              <p:nvPr/>
            </p:nvSpPr>
            <p:spPr>
              <a:xfrm>
                <a:off x="6618893" y="3928707"/>
                <a:ext cx="93980" cy="792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직사각형 75">
              <a:extLst>
                <a:ext uri="{FF2B5EF4-FFF2-40B4-BE49-F238E27FC236}">
                  <a16:creationId xmlns:a16="http://schemas.microsoft.com/office/drawing/2014/main" id="{5C62D941-9C9B-A645-BBB5-C22DB47E7CB2}"/>
                </a:ext>
              </a:extLst>
            </p:cNvPr>
            <p:cNvSpPr/>
            <p:nvPr/>
          </p:nvSpPr>
          <p:spPr>
            <a:xfrm>
              <a:off x="8296218" y="3393968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操作簡單畫面精緻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食譜都已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white">
                      <a:lumMod val="50000"/>
                    </a:prstClr>
                  </a:solidFill>
                </a:rPr>
                <a:t>CardView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呈現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視覺回饋使用到許多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Animation</a:t>
              </a:r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1EBE36EB-ECC4-5940-AFDE-CDAA974EBB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1413" y="3784056"/>
              <a:ext cx="221261" cy="372140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733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8C9232-4E72-534B-A6BC-0346C375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156417"/>
            <a:ext cx="3318966" cy="5473742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Ｍ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ain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主頁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964567" y="123824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958697" y="12518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DA551C8-0123-0E4F-A9D3-83FA15B98C79}"/>
              </a:ext>
            </a:extLst>
          </p:cNvPr>
          <p:cNvGrpSpPr/>
          <p:nvPr/>
        </p:nvGrpSpPr>
        <p:grpSpPr>
          <a:xfrm>
            <a:off x="1958697" y="214022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6" name="눈물 방울 39">
              <a:extLst>
                <a:ext uri="{FF2B5EF4-FFF2-40B4-BE49-F238E27FC236}">
                  <a16:creationId xmlns:a16="http://schemas.microsoft.com/office/drawing/2014/main" id="{E47324A5-4D82-8045-81FC-E60B08742A2E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7" name="직사각형 61">
              <a:extLst>
                <a:ext uri="{FF2B5EF4-FFF2-40B4-BE49-F238E27FC236}">
                  <a16:creationId xmlns:a16="http://schemas.microsoft.com/office/drawing/2014/main" id="{C29831DE-CF3C-2743-928D-F510F8EE7D09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FDAA095-3A06-A64C-A232-7955F274CAEE}"/>
              </a:ext>
            </a:extLst>
          </p:cNvPr>
          <p:cNvGrpSpPr/>
          <p:nvPr/>
        </p:nvGrpSpPr>
        <p:grpSpPr>
          <a:xfrm>
            <a:off x="1940058" y="5617976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2" name="눈물 방울 39">
              <a:extLst>
                <a:ext uri="{FF2B5EF4-FFF2-40B4-BE49-F238E27FC236}">
                  <a16:creationId xmlns:a16="http://schemas.microsoft.com/office/drawing/2014/main" id="{F4D70856-DEB3-9449-9893-DC05D61419C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C6778B4C-23E1-7F4F-B780-897B4324C7E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9F839520-3D69-AA40-8F7D-F15B3E9B0806}"/>
              </a:ext>
            </a:extLst>
          </p:cNvPr>
          <p:cNvGrpSpPr/>
          <p:nvPr/>
        </p:nvGrpSpPr>
        <p:grpSpPr>
          <a:xfrm>
            <a:off x="4927290" y="56452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5" name="눈물 방울 39">
              <a:extLst>
                <a:ext uri="{FF2B5EF4-FFF2-40B4-BE49-F238E27FC236}">
                  <a16:creationId xmlns:a16="http://schemas.microsoft.com/office/drawing/2014/main" id="{C533EEE4-F9BA-8840-8898-309A51C579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6" name="직사각형 61">
              <a:extLst>
                <a:ext uri="{FF2B5EF4-FFF2-40B4-BE49-F238E27FC236}">
                  <a16:creationId xmlns:a16="http://schemas.microsoft.com/office/drawing/2014/main" id="{E81E3C93-7E7F-E84C-9078-AFED994BB1A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FC39D1BF-B11A-4048-BA84-DB2E9320B14B}"/>
              </a:ext>
            </a:extLst>
          </p:cNvPr>
          <p:cNvGrpSpPr/>
          <p:nvPr/>
        </p:nvGrpSpPr>
        <p:grpSpPr>
          <a:xfrm>
            <a:off x="6366352" y="2619837"/>
            <a:ext cx="4263548" cy="3360724"/>
            <a:chOff x="6366352" y="2619837"/>
            <a:chExt cx="4263548" cy="3360724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954DBC2B-A844-4840-A35A-CE214CA169E6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Navigation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導航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C9F717C1-9BC8-4E41-B09F-D03E14D843FC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ToolBar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搜尋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92F6F424-0E81-B249-B398-283DC90E3ACA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5624EB32-8B85-0141-BD45-A3BDDC537BAB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5" name="눈물 방울 39">
                  <a:extLst>
                    <a:ext uri="{FF2B5EF4-FFF2-40B4-BE49-F238E27FC236}">
                      <a16:creationId xmlns:a16="http://schemas.microsoft.com/office/drawing/2014/main" id="{6CE8DEDC-1593-324B-B692-E043015570C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6" name="직사각형 61">
                  <a:extLst>
                    <a:ext uri="{FF2B5EF4-FFF2-40B4-BE49-F238E27FC236}">
                      <a16:creationId xmlns:a16="http://schemas.microsoft.com/office/drawing/2014/main" id="{8BEF0414-F68D-9D4B-8469-15CDA750A34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39" name="직사각형 61">
                <a:extLst>
                  <a:ext uri="{FF2B5EF4-FFF2-40B4-BE49-F238E27FC236}">
                    <a16:creationId xmlns:a16="http://schemas.microsoft.com/office/drawing/2014/main" id="{31A6E552-CF8E-5F4E-9152-5428DE89D47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CardView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卡片瀏覽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53FB6CA-7234-0A42-B871-A229C91F15AC}"/>
                </a:ext>
              </a:extLst>
            </p:cNvPr>
            <p:cNvGrpSpPr/>
            <p:nvPr/>
          </p:nvGrpSpPr>
          <p:grpSpPr>
            <a:xfrm>
              <a:off x="6366352" y="4658548"/>
              <a:ext cx="3334364" cy="396627"/>
              <a:chOff x="6366352" y="4352398"/>
              <a:chExt cx="3334364" cy="396627"/>
            </a:xfrm>
          </p:grpSpPr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4C694864-0CC3-4042-B42A-D33D95DBC188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3" name="눈물 방울 39">
                  <a:extLst>
                    <a:ext uri="{FF2B5EF4-FFF2-40B4-BE49-F238E27FC236}">
                      <a16:creationId xmlns:a16="http://schemas.microsoft.com/office/drawing/2014/main" id="{42185732-A64C-C840-B10B-BB42ABE001A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4" name="직사각형 61">
                  <a:extLst>
                    <a:ext uri="{FF2B5EF4-FFF2-40B4-BE49-F238E27FC236}">
                      <a16:creationId xmlns:a16="http://schemas.microsoft.com/office/drawing/2014/main" id="{4AE5F44D-6E0C-E34A-94A9-F214C04F255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52" name="직사각형 61">
                <a:extLst>
                  <a:ext uri="{FF2B5EF4-FFF2-40B4-BE49-F238E27FC236}">
                    <a16:creationId xmlns:a16="http://schemas.microsoft.com/office/drawing/2014/main" id="{4497E045-F68D-E945-882D-A963225889A3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TabLayout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功能切換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757A0D8B-E8E5-E94B-95A4-4052BA814863}"/>
                </a:ext>
              </a:extLst>
            </p:cNvPr>
            <p:cNvGrpSpPr/>
            <p:nvPr/>
          </p:nvGrpSpPr>
          <p:grpSpPr>
            <a:xfrm>
              <a:off x="6366352" y="5334230"/>
              <a:ext cx="4263548" cy="646331"/>
              <a:chOff x="6366352" y="4352398"/>
              <a:chExt cx="4263548" cy="646331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CAEECDA-D63B-F241-AF68-A6A71468ED92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DFDBC74E-3AE6-2044-983D-4B099685260B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1307FF74-ACD6-E043-B6A4-E330771A6101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864C0ED0-7036-894C-AA8E-45B34E3DB82E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3748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61" name="圖片 60">
            <a:extLst>
              <a:ext uri="{FF2B5EF4-FFF2-40B4-BE49-F238E27FC236}">
                <a16:creationId xmlns:a16="http://schemas.microsoft.com/office/drawing/2014/main" id="{C53DA97D-1CC2-5640-8C20-5D6E1500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68" y="2032348"/>
            <a:ext cx="3394767" cy="3657587"/>
          </a:xfrm>
          <a:prstGeom prst="roundRect">
            <a:avLst>
              <a:gd name="adj" fmla="val 5357"/>
            </a:avLst>
          </a:prstGeom>
          <a:ln>
            <a:noFill/>
          </a:ln>
          <a:effectLst>
            <a:outerShdw blurRad="1270000" dist="38100" dir="2700000" algn="tl" rotWithShape="0">
              <a:prstClr val="black">
                <a:alpha val="29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BDAD69C4-3A59-2343-A684-D19CDDDAC576}"/>
              </a:ext>
            </a:extLst>
          </p:cNvPr>
          <p:cNvGrpSpPr/>
          <p:nvPr/>
        </p:nvGrpSpPr>
        <p:grpSpPr>
          <a:xfrm>
            <a:off x="2258217" y="2024807"/>
            <a:ext cx="426363" cy="396627"/>
            <a:chOff x="6095339" y="1662552"/>
            <a:chExt cx="426363" cy="396627"/>
          </a:xfrm>
        </p:grpSpPr>
        <p:sp>
          <p:nvSpPr>
            <p:cNvPr id="64" name="눈물 방울 39">
              <a:extLst>
                <a:ext uri="{FF2B5EF4-FFF2-40B4-BE49-F238E27FC236}">
                  <a16:creationId xmlns:a16="http://schemas.microsoft.com/office/drawing/2014/main" id="{E5B36B21-E901-4B45-A3E8-FE5EAC5E6B65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5" name="직사각형 61">
              <a:extLst>
                <a:ext uri="{FF2B5EF4-FFF2-40B4-BE49-F238E27FC236}">
                  <a16:creationId xmlns:a16="http://schemas.microsoft.com/office/drawing/2014/main" id="{1A5237D9-A7E4-B54C-93CA-A7FFA61473AF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10528AE-2696-E04B-983B-BEB31E107F04}"/>
              </a:ext>
            </a:extLst>
          </p:cNvPr>
          <p:cNvGrpSpPr/>
          <p:nvPr/>
        </p:nvGrpSpPr>
        <p:grpSpPr>
          <a:xfrm>
            <a:off x="2202890" y="4606697"/>
            <a:ext cx="426363" cy="396627"/>
            <a:chOff x="6095339" y="1662552"/>
            <a:chExt cx="426363" cy="396627"/>
          </a:xfrm>
        </p:grpSpPr>
        <p:sp>
          <p:nvSpPr>
            <p:cNvPr id="68" name="눈물 방울 39">
              <a:extLst>
                <a:ext uri="{FF2B5EF4-FFF2-40B4-BE49-F238E27FC236}">
                  <a16:creationId xmlns:a16="http://schemas.microsoft.com/office/drawing/2014/main" id="{6F123BB0-6934-664F-90CB-04A5B1FBB4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9" name="직사각형 61">
              <a:extLst>
                <a:ext uri="{FF2B5EF4-FFF2-40B4-BE49-F238E27FC236}">
                  <a16:creationId xmlns:a16="http://schemas.microsoft.com/office/drawing/2014/main" id="{9FE7F23B-DEFC-7546-AF7B-171485C3AE33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0A074E0C-79B7-8B42-A51D-88EC8C25A913}"/>
              </a:ext>
            </a:extLst>
          </p:cNvPr>
          <p:cNvGrpSpPr/>
          <p:nvPr/>
        </p:nvGrpSpPr>
        <p:grpSpPr>
          <a:xfrm>
            <a:off x="3425634" y="4602926"/>
            <a:ext cx="426363" cy="396627"/>
            <a:chOff x="6095339" y="1662552"/>
            <a:chExt cx="426363" cy="396627"/>
          </a:xfrm>
        </p:grpSpPr>
        <p:sp>
          <p:nvSpPr>
            <p:cNvPr id="71" name="눈물 방울 39">
              <a:extLst>
                <a:ext uri="{FF2B5EF4-FFF2-40B4-BE49-F238E27FC236}">
                  <a16:creationId xmlns:a16="http://schemas.microsoft.com/office/drawing/2014/main" id="{46BA95E8-025F-0744-B7CE-7FCDB59577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2" name="직사각형 61">
              <a:extLst>
                <a:ext uri="{FF2B5EF4-FFF2-40B4-BE49-F238E27FC236}">
                  <a16:creationId xmlns:a16="http://schemas.microsoft.com/office/drawing/2014/main" id="{E5BC120A-7F97-6948-8275-96FE6ED19FBE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9AE15D0-7CAC-B446-A901-BDC88B80AD0C}"/>
              </a:ext>
            </a:extLst>
          </p:cNvPr>
          <p:cNvGrpSpPr/>
          <p:nvPr/>
        </p:nvGrpSpPr>
        <p:grpSpPr>
          <a:xfrm>
            <a:off x="6366352" y="2629683"/>
            <a:ext cx="3334364" cy="1759657"/>
            <a:chOff x="6366352" y="2619837"/>
            <a:chExt cx="3334364" cy="1759657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C34AE9CC-3717-2E4F-B5CD-905E67C7027E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D8614C0E-E227-E046-A6FF-E205DA8DD3B3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7" name="눈물 방울 39">
                  <a:extLst>
                    <a:ext uri="{FF2B5EF4-FFF2-40B4-BE49-F238E27FC236}">
                      <a16:creationId xmlns:a16="http://schemas.microsoft.com/office/drawing/2014/main" id="{5B5F8EDB-64AF-BC4F-B126-77AAA2F30895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8" name="직사각형 61">
                  <a:extLst>
                    <a:ext uri="{FF2B5EF4-FFF2-40B4-BE49-F238E27FC236}">
                      <a16:creationId xmlns:a16="http://schemas.microsoft.com/office/drawing/2014/main" id="{F619E187-DADC-904B-9551-87A97AF7990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96" name="직사각형 61">
                <a:extLst>
                  <a:ext uri="{FF2B5EF4-FFF2-40B4-BE49-F238E27FC236}">
                    <a16:creationId xmlns:a16="http://schemas.microsoft.com/office/drawing/2014/main" id="{AC317E6D-74FD-1F4F-8A78-44E2C4E2ADD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ImageView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食譜預覽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2F98D3B3-B1BD-0D49-8061-C08C252BE008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EFAA1946-07B7-814A-B6AA-17837E8D5775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3" name="눈물 방울 39">
                  <a:extLst>
                    <a:ext uri="{FF2B5EF4-FFF2-40B4-BE49-F238E27FC236}">
                      <a16:creationId xmlns:a16="http://schemas.microsoft.com/office/drawing/2014/main" id="{969D460D-20EF-1B46-B67B-F45BB55B621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4" name="직사각형 61">
                  <a:extLst>
                    <a:ext uri="{FF2B5EF4-FFF2-40B4-BE49-F238E27FC236}">
                      <a16:creationId xmlns:a16="http://schemas.microsoft.com/office/drawing/2014/main" id="{9F35CB28-6D7C-B84E-88BB-0C87B73A68E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92" name="직사각형 61">
                <a:extLst>
                  <a:ext uri="{FF2B5EF4-FFF2-40B4-BE49-F238E27FC236}">
                    <a16:creationId xmlns:a16="http://schemas.microsoft.com/office/drawing/2014/main" id="{325D4F97-C093-F84F-9A88-CE05283EFB9D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Button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D25626F6-1BBB-124A-A3AF-688C6395C245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87" name="群組 86">
                <a:extLst>
                  <a:ext uri="{FF2B5EF4-FFF2-40B4-BE49-F238E27FC236}">
                    <a16:creationId xmlns:a16="http://schemas.microsoft.com/office/drawing/2014/main" id="{FAD5B97A-BABB-0243-B1A8-A9B19A2D42A7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89" name="눈물 방울 39">
                  <a:extLst>
                    <a:ext uri="{FF2B5EF4-FFF2-40B4-BE49-F238E27FC236}">
                      <a16:creationId xmlns:a16="http://schemas.microsoft.com/office/drawing/2014/main" id="{F8BD09DB-C803-E94E-89BE-55060987616F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0" name="직사각형 61">
                  <a:extLst>
                    <a:ext uri="{FF2B5EF4-FFF2-40B4-BE49-F238E27FC236}">
                      <a16:creationId xmlns:a16="http://schemas.microsoft.com/office/drawing/2014/main" id="{2F325D87-729B-0548-8C2F-BDC251A99B2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88" name="직사각형 61">
                <a:extLst>
                  <a:ext uri="{FF2B5EF4-FFF2-40B4-BE49-F238E27FC236}">
                    <a16:creationId xmlns:a16="http://schemas.microsoft.com/office/drawing/2014/main" id="{4B9E94DA-FBED-714D-B795-A5BD92A6C7A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TextView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食譜名稱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79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decel="10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1905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0D539D-15C1-8344-AE15-B4E5A0CF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34" y="1156418"/>
            <a:ext cx="3318966" cy="5473742"/>
          </a:xfrm>
          <a:prstGeom prst="roundRect">
            <a:avLst>
              <a:gd name="adj" fmla="val 9205"/>
            </a:avLst>
          </a:prstGeom>
          <a:ln>
            <a:noFill/>
          </a:ln>
          <a:effectLst>
            <a:outerShdw blurRad="698500" dist="381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Navigation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導航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101151" y="1258967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66C2279-18C0-7845-A159-D57D670B23DA}"/>
              </a:ext>
            </a:extLst>
          </p:cNvPr>
          <p:cNvGrpSpPr/>
          <p:nvPr/>
        </p:nvGrpSpPr>
        <p:grpSpPr>
          <a:xfrm>
            <a:off x="2101151" y="22424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1" name="눈물 방울 39">
              <a:extLst>
                <a:ext uri="{FF2B5EF4-FFF2-40B4-BE49-F238E27FC236}">
                  <a16:creationId xmlns:a16="http://schemas.microsoft.com/office/drawing/2014/main" id="{DE32F28B-644C-104E-856F-3D327F7D735D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46C25887-4A91-DB48-A838-865103AD7EC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0FFEF7D-1573-C747-B533-CDE02C7B6B21}"/>
              </a:ext>
            </a:extLst>
          </p:cNvPr>
          <p:cNvGrpSpPr/>
          <p:nvPr/>
        </p:nvGrpSpPr>
        <p:grpSpPr>
          <a:xfrm>
            <a:off x="2101151" y="273503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4" name="눈물 방울 39">
              <a:extLst>
                <a:ext uri="{FF2B5EF4-FFF2-40B4-BE49-F238E27FC236}">
                  <a16:creationId xmlns:a16="http://schemas.microsoft.com/office/drawing/2014/main" id="{4079941F-A26D-5946-9324-BCDF3B0819C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5" name="직사각형 61">
              <a:extLst>
                <a:ext uri="{FF2B5EF4-FFF2-40B4-BE49-F238E27FC236}">
                  <a16:creationId xmlns:a16="http://schemas.microsoft.com/office/drawing/2014/main" id="{F0954ECC-23B6-CA47-AA74-070374D9AC48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919CA8A-5C10-4547-8847-298053EBE4D4}"/>
              </a:ext>
            </a:extLst>
          </p:cNvPr>
          <p:cNvGrpSpPr/>
          <p:nvPr/>
        </p:nvGrpSpPr>
        <p:grpSpPr>
          <a:xfrm>
            <a:off x="2101151" y="338641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7" name="눈물 방울 39">
              <a:extLst>
                <a:ext uri="{FF2B5EF4-FFF2-40B4-BE49-F238E27FC236}">
                  <a16:creationId xmlns:a16="http://schemas.microsoft.com/office/drawing/2014/main" id="{EB1C9663-CA22-B641-80F6-78CFB7E3FF3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8" name="직사각형 61">
              <a:extLst>
                <a:ext uri="{FF2B5EF4-FFF2-40B4-BE49-F238E27FC236}">
                  <a16:creationId xmlns:a16="http://schemas.microsoft.com/office/drawing/2014/main" id="{CAC9C625-836B-A84F-8116-8EC802C182DE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5577FB9-0304-3D40-BDF9-4892CB3C1707}"/>
              </a:ext>
            </a:extLst>
          </p:cNvPr>
          <p:cNvGrpSpPr/>
          <p:nvPr/>
        </p:nvGrpSpPr>
        <p:grpSpPr>
          <a:xfrm>
            <a:off x="2101151" y="382144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0" name="눈물 방울 39">
              <a:extLst>
                <a:ext uri="{FF2B5EF4-FFF2-40B4-BE49-F238E27FC236}">
                  <a16:creationId xmlns:a16="http://schemas.microsoft.com/office/drawing/2014/main" id="{768C822B-FDD6-B746-8F9B-070434FAE3A8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1" name="직사각형 61">
              <a:extLst>
                <a:ext uri="{FF2B5EF4-FFF2-40B4-BE49-F238E27FC236}">
                  <a16:creationId xmlns:a16="http://schemas.microsoft.com/office/drawing/2014/main" id="{A9E97923-3D29-D747-BA21-74B66004E5A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151DFCCF-C157-FC41-B024-7425E7D69E6C}"/>
              </a:ext>
            </a:extLst>
          </p:cNvPr>
          <p:cNvGrpSpPr/>
          <p:nvPr/>
        </p:nvGrpSpPr>
        <p:grpSpPr>
          <a:xfrm>
            <a:off x="2101151" y="42453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3" name="눈물 방울 39">
              <a:extLst>
                <a:ext uri="{FF2B5EF4-FFF2-40B4-BE49-F238E27FC236}">
                  <a16:creationId xmlns:a16="http://schemas.microsoft.com/office/drawing/2014/main" id="{445D9839-79EC-BC4D-A9DF-A845DFA5D6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4" name="직사각형 61">
              <a:extLst>
                <a:ext uri="{FF2B5EF4-FFF2-40B4-BE49-F238E27FC236}">
                  <a16:creationId xmlns:a16="http://schemas.microsoft.com/office/drawing/2014/main" id="{5F378E24-BC6C-2C4C-BD54-B828DA72A406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6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989D0F4-87E0-9C42-8B42-CF8521B196DF}"/>
              </a:ext>
            </a:extLst>
          </p:cNvPr>
          <p:cNvGrpSpPr/>
          <p:nvPr/>
        </p:nvGrpSpPr>
        <p:grpSpPr>
          <a:xfrm>
            <a:off x="6381752" y="2586850"/>
            <a:ext cx="3334364" cy="3247369"/>
            <a:chOff x="6342474" y="2427433"/>
            <a:chExt cx="3334364" cy="324736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671CE977-196C-0543-803B-8B3F7A0870FC}"/>
                </a:ext>
              </a:extLst>
            </p:cNvPr>
            <p:cNvGrpSpPr/>
            <p:nvPr/>
          </p:nvGrpSpPr>
          <p:grpSpPr>
            <a:xfrm>
              <a:off x="6342474" y="2427433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LinearLayout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會員資訊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667BDA42-87A6-D848-831F-F20D1CADAE05}"/>
                </a:ext>
              </a:extLst>
            </p:cNvPr>
            <p:cNvGrpSpPr/>
            <p:nvPr/>
          </p:nvGrpSpPr>
          <p:grpSpPr>
            <a:xfrm>
              <a:off x="6342474" y="2995248"/>
              <a:ext cx="3334364" cy="408295"/>
              <a:chOff x="6366352" y="3032373"/>
              <a:chExt cx="3334364" cy="408295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82890A49-AEC5-9446-AB28-7FBA848F6597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C97E9D4D-DF16-4041-A431-F7D22205B99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AB7B5AD3-FEE8-D043-9F34-5D48AA8D0CA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91183B10-9AF3-7347-B8A8-CDD418E1BAB6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所有食譜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59020E7E-42CF-374D-A18B-3E9F67412C2F}"/>
                </a:ext>
              </a:extLst>
            </p:cNvPr>
            <p:cNvGrpSpPr/>
            <p:nvPr/>
          </p:nvGrpSpPr>
          <p:grpSpPr>
            <a:xfrm>
              <a:off x="6342474" y="4698693"/>
              <a:ext cx="3334364" cy="408295"/>
              <a:chOff x="6366352" y="3032373"/>
              <a:chExt cx="3334364" cy="408295"/>
            </a:xfrm>
          </p:grpSpPr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A31071BA-773F-A740-9803-CCD01695F50B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3" name="눈물 방울 39">
                  <a:extLst>
                    <a:ext uri="{FF2B5EF4-FFF2-40B4-BE49-F238E27FC236}">
                      <a16:creationId xmlns:a16="http://schemas.microsoft.com/office/drawing/2014/main" id="{703E8F9E-4E82-8846-99B0-09228193610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4" name="직사각형 61">
                  <a:extLst>
                    <a:ext uri="{FF2B5EF4-FFF2-40B4-BE49-F238E27FC236}">
                      <a16:creationId xmlns:a16="http://schemas.microsoft.com/office/drawing/2014/main" id="{B12EFE9B-7FB0-584A-9C6F-AB695222929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70AD2B5-6EAD-3A43-ACD1-03DD8991681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關於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4944F17E-964E-D94B-8DC3-2F96848895C3}"/>
                </a:ext>
              </a:extLst>
            </p:cNvPr>
            <p:cNvGrpSpPr/>
            <p:nvPr/>
          </p:nvGrpSpPr>
          <p:grpSpPr>
            <a:xfrm>
              <a:off x="6342474" y="3563063"/>
              <a:ext cx="3334364" cy="408295"/>
              <a:chOff x="6366352" y="3032373"/>
              <a:chExt cx="3334364" cy="408295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9CF26B77-6CCD-5543-BB68-102A379901BF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8" name="눈물 방울 39">
                  <a:extLst>
                    <a:ext uri="{FF2B5EF4-FFF2-40B4-BE49-F238E27FC236}">
                      <a16:creationId xmlns:a16="http://schemas.microsoft.com/office/drawing/2014/main" id="{F0A07C71-3B22-C049-936B-02AB4EFCA75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9" name="직사각형 61">
                  <a:extLst>
                    <a:ext uri="{FF2B5EF4-FFF2-40B4-BE49-F238E27FC236}">
                      <a16:creationId xmlns:a16="http://schemas.microsoft.com/office/drawing/2014/main" id="{763EE823-75C9-844F-AA12-9DC2DD0B4F2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67" name="직사각형 61">
                <a:extLst>
                  <a:ext uri="{FF2B5EF4-FFF2-40B4-BE49-F238E27FC236}">
                    <a16:creationId xmlns:a16="http://schemas.microsoft.com/office/drawing/2014/main" id="{95AEC2B6-0BE5-A740-B6E4-3CB7549AECA2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最愛清單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E0848A9-EA09-4E41-B470-C2AB759BC5B9}"/>
                </a:ext>
              </a:extLst>
            </p:cNvPr>
            <p:cNvGrpSpPr/>
            <p:nvPr/>
          </p:nvGrpSpPr>
          <p:grpSpPr>
            <a:xfrm>
              <a:off x="6342474" y="4130878"/>
              <a:ext cx="3334364" cy="408295"/>
              <a:chOff x="6366352" y="3032373"/>
              <a:chExt cx="3334364" cy="408295"/>
            </a:xfrm>
          </p:grpSpPr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52A98B01-4178-CF41-842E-5DC4C2D1ED3C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3" name="눈물 방울 39">
                  <a:extLst>
                    <a:ext uri="{FF2B5EF4-FFF2-40B4-BE49-F238E27FC236}">
                      <a16:creationId xmlns:a16="http://schemas.microsoft.com/office/drawing/2014/main" id="{5D4D59BC-B597-EE45-BD03-57C78D29DB2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4" name="직사각형 61">
                  <a:extLst>
                    <a:ext uri="{FF2B5EF4-FFF2-40B4-BE49-F238E27FC236}">
                      <a16:creationId xmlns:a16="http://schemas.microsoft.com/office/drawing/2014/main" id="{A3938603-E8C6-0840-8119-24E504F198D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72" name="직사각형 61">
                <a:extLst>
                  <a:ext uri="{FF2B5EF4-FFF2-40B4-BE49-F238E27FC236}">
                    <a16:creationId xmlns:a16="http://schemas.microsoft.com/office/drawing/2014/main" id="{9BDA3CE1-4389-A643-B36F-4D7AA18FB2E5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分享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BB9A98B5-923D-124A-A0FA-18E7426838BA}"/>
                </a:ext>
              </a:extLst>
            </p:cNvPr>
            <p:cNvGrpSpPr/>
            <p:nvPr/>
          </p:nvGrpSpPr>
          <p:grpSpPr>
            <a:xfrm>
              <a:off x="6342474" y="5266507"/>
              <a:ext cx="3334364" cy="408295"/>
              <a:chOff x="6366352" y="3032373"/>
              <a:chExt cx="3334364" cy="408295"/>
            </a:xfrm>
          </p:grpSpPr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0539DA42-E7FB-6348-9F22-02CCF017EFFA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8" name="눈물 방울 39">
                  <a:extLst>
                    <a:ext uri="{FF2B5EF4-FFF2-40B4-BE49-F238E27FC236}">
                      <a16:creationId xmlns:a16="http://schemas.microsoft.com/office/drawing/2014/main" id="{FFE63B0E-B791-9A41-BCDA-5A2F98DE2CA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9" name="직사각형 61">
                  <a:extLst>
                    <a:ext uri="{FF2B5EF4-FFF2-40B4-BE49-F238E27FC236}">
                      <a16:creationId xmlns:a16="http://schemas.microsoft.com/office/drawing/2014/main" id="{3E49854B-FC85-264A-8951-A762548ECEF4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6</a:t>
                  </a:r>
                </a:p>
              </p:txBody>
            </p:sp>
          </p:grpSp>
          <p:sp>
            <p:nvSpPr>
              <p:cNvPr id="77" name="직사각형 61">
                <a:extLst>
                  <a:ext uri="{FF2B5EF4-FFF2-40B4-BE49-F238E27FC236}">
                    <a16:creationId xmlns:a16="http://schemas.microsoft.com/office/drawing/2014/main" id="{B644A383-41C2-B74E-BE84-24183788041D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指導教授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5613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9113E2-1CB1-8148-B6E0-99F40ABF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24" y="1156417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469900" dist="38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Detail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食譜內容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695707" y="342145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029046" y="164852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2029046" y="361223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DDDA9E0-DFA5-B44A-9B4F-1BACAC55750B}"/>
              </a:ext>
            </a:extLst>
          </p:cNvPr>
          <p:cNvGrpSpPr/>
          <p:nvPr/>
        </p:nvGrpSpPr>
        <p:grpSpPr>
          <a:xfrm>
            <a:off x="6366352" y="3032373"/>
            <a:ext cx="4777898" cy="1735595"/>
            <a:chOff x="6366352" y="3032373"/>
            <a:chExt cx="4777898" cy="173559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D1EF58C-7D2A-254B-B1CE-D6310011BA44}"/>
                </a:ext>
              </a:extLst>
            </p:cNvPr>
            <p:cNvGrpSpPr/>
            <p:nvPr/>
          </p:nvGrpSpPr>
          <p:grpSpPr>
            <a:xfrm>
              <a:off x="6366352" y="3032373"/>
              <a:ext cx="3796602" cy="408295"/>
              <a:chOff x="6366352" y="3032373"/>
              <a:chExt cx="3796602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32816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CoordinatorLayout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食譜標題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E87D739-BADB-E349-9706-125DE8FE9F70}"/>
                </a:ext>
              </a:extLst>
            </p:cNvPr>
            <p:cNvGrpSpPr/>
            <p:nvPr/>
          </p:nvGrpSpPr>
          <p:grpSpPr>
            <a:xfrm>
              <a:off x="6366352" y="3707691"/>
              <a:ext cx="4777898" cy="396627"/>
              <a:chOff x="6366352" y="3692386"/>
              <a:chExt cx="4777898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42629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E51C2A5D-2A17-4B45-B558-2099407488C0}"/>
                </a:ext>
              </a:extLst>
            </p:cNvPr>
            <p:cNvGrpSpPr/>
            <p:nvPr/>
          </p:nvGrpSpPr>
          <p:grpSpPr>
            <a:xfrm>
              <a:off x="6366352" y="4371341"/>
              <a:ext cx="3334364" cy="396627"/>
              <a:chOff x="6366352" y="3692386"/>
              <a:chExt cx="3334364" cy="396627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326838E-FFC8-A24F-B69C-26A8CFF85470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42" name="눈물 방울 39">
                  <a:extLst>
                    <a:ext uri="{FF2B5EF4-FFF2-40B4-BE49-F238E27FC236}">
                      <a16:creationId xmlns:a16="http://schemas.microsoft.com/office/drawing/2014/main" id="{2AC22384-CE38-654D-B505-D2078B611F7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43" name="직사각형 61">
                  <a:extLst>
                    <a:ext uri="{FF2B5EF4-FFF2-40B4-BE49-F238E27FC236}">
                      <a16:creationId xmlns:a16="http://schemas.microsoft.com/office/drawing/2014/main" id="{E5CA9BD9-ACC2-3B45-A3C2-9CDDB48DB53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41" name="직사각형 61">
                <a:extLst>
                  <a:ext uri="{FF2B5EF4-FFF2-40B4-BE49-F238E27FC236}">
                    <a16:creationId xmlns:a16="http://schemas.microsoft.com/office/drawing/2014/main" id="{CE0E9AD2-926B-5441-A462-A52AEA1E577A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ScrollView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材料與步驟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11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88FA24-201E-424B-B50D-6C073415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16" y="1769335"/>
            <a:ext cx="2496990" cy="4123115"/>
          </a:xfrm>
          <a:prstGeom prst="roundRect">
            <a:avLst>
              <a:gd name="adj" fmla="val 5986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1EE891-3524-6F46-99D3-13745D032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15" y="1751771"/>
            <a:ext cx="2532404" cy="4165961"/>
          </a:xfrm>
          <a:prstGeom prst="roundRect">
            <a:avLst>
              <a:gd name="adj" fmla="val 4631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7862525" y="176933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Favorite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最愛清單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438434" y="2515703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7528402" y="3729484"/>
            <a:ext cx="3334364" cy="408295"/>
            <a:chOff x="6366352" y="3032373"/>
            <a:chExt cx="333436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RecycleView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食譜預覽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25" name="모서리가 둥근 직사각형 14">
            <a:extLst>
              <a:ext uri="{FF2B5EF4-FFF2-40B4-BE49-F238E27FC236}">
                <a16:creationId xmlns:a16="http://schemas.microsoft.com/office/drawing/2014/main" id="{EEAFACE3-8079-BF4C-8DFC-3B0852D4255E}"/>
              </a:ext>
            </a:extLst>
          </p:cNvPr>
          <p:cNvSpPr/>
          <p:nvPr/>
        </p:nvSpPr>
        <p:spPr>
          <a:xfrm>
            <a:off x="7862525" y="2432228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Category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分類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EB17B1-B3D7-B740-8265-1B58563EBA36}"/>
              </a:ext>
            </a:extLst>
          </p:cNvPr>
          <p:cNvGrpSpPr/>
          <p:nvPr/>
        </p:nvGrpSpPr>
        <p:grpSpPr>
          <a:xfrm>
            <a:off x="4324511" y="254299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0" name="눈물 방울 39">
              <a:extLst>
                <a:ext uri="{FF2B5EF4-FFF2-40B4-BE49-F238E27FC236}">
                  <a16:creationId xmlns:a16="http://schemas.microsoft.com/office/drawing/2014/main" id="{323E1292-E46B-874A-8CE4-B2D1D2C968C6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1" name="직사각형 61">
              <a:extLst>
                <a:ext uri="{FF2B5EF4-FFF2-40B4-BE49-F238E27FC236}">
                  <a16:creationId xmlns:a16="http://schemas.microsoft.com/office/drawing/2014/main" id="{18DB6C66-ADAF-4943-8573-B2ADB1C04551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051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34C2F8A-E618-1B49-9E8B-49DCFB4A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3" y="1156416"/>
            <a:ext cx="3334365" cy="5478619"/>
          </a:xfrm>
          <a:prstGeom prst="roundRect">
            <a:avLst>
              <a:gd name="adj" fmla="val 6955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CountDown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Timer</a:t>
            </a:r>
          </a:p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倒數計時器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3225516" y="444849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225516" y="349407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4116791" y="444849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82F12FD3-3939-4944-B3FE-1D4C29C0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74" y="2734999"/>
            <a:ext cx="3505200" cy="231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2573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D90DF865-5255-024B-BE4B-ACBD1EDA155D}"/>
              </a:ext>
            </a:extLst>
          </p:cNvPr>
          <p:cNvGrpSpPr/>
          <p:nvPr/>
        </p:nvGrpSpPr>
        <p:grpSpPr>
          <a:xfrm>
            <a:off x="6366352" y="3037083"/>
            <a:ext cx="3619939" cy="1009477"/>
            <a:chOff x="6366352" y="3032373"/>
            <a:chExt cx="3619939" cy="100947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4729B8A7-E08B-7742-BEB5-E32BE5417BDD}"/>
                </a:ext>
              </a:extLst>
            </p:cNvPr>
            <p:cNvGrpSpPr/>
            <p:nvPr/>
          </p:nvGrpSpPr>
          <p:grpSpPr>
            <a:xfrm>
              <a:off x="6366352" y="3032373"/>
              <a:ext cx="3619939" cy="408295"/>
              <a:chOff x="6366352" y="3032373"/>
              <a:chExt cx="3619939" cy="408295"/>
            </a:xfrm>
          </p:grpSpPr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B78752EE-5A44-1841-946B-2C56AF880E0C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6" name="눈물 방울 39">
                  <a:extLst>
                    <a:ext uri="{FF2B5EF4-FFF2-40B4-BE49-F238E27FC236}">
                      <a16:creationId xmlns:a16="http://schemas.microsoft.com/office/drawing/2014/main" id="{CD6EFFB7-490B-674E-A9E3-197504DB9CE7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7" name="직사각형 61">
                  <a:extLst>
                    <a:ext uri="{FF2B5EF4-FFF2-40B4-BE49-F238E27FC236}">
                      <a16:creationId xmlns:a16="http://schemas.microsoft.com/office/drawing/2014/main" id="{08C01C99-0BC2-B742-9808-177D4F3CE566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55" name="직사각형 61">
                <a:extLst>
                  <a:ext uri="{FF2B5EF4-FFF2-40B4-BE49-F238E27FC236}">
                    <a16:creationId xmlns:a16="http://schemas.microsoft.com/office/drawing/2014/main" id="{6284DC02-349F-0848-AD93-8CD3F9447868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3104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AlertDialog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設定時間視窗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3A9B820-165B-5744-AFBF-00B2EB01762F}"/>
                </a:ext>
              </a:extLst>
            </p:cNvPr>
            <p:cNvGrpSpPr/>
            <p:nvPr/>
          </p:nvGrpSpPr>
          <p:grpSpPr>
            <a:xfrm>
              <a:off x="6366352" y="3645223"/>
              <a:ext cx="3334364" cy="396627"/>
              <a:chOff x="6366352" y="3692386"/>
              <a:chExt cx="3334364" cy="396627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E84A6866-30EA-F049-82AB-B7E54415A714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2" name="눈물 방울 39">
                  <a:extLst>
                    <a:ext uri="{FF2B5EF4-FFF2-40B4-BE49-F238E27FC236}">
                      <a16:creationId xmlns:a16="http://schemas.microsoft.com/office/drawing/2014/main" id="{BCB27669-5C87-7149-8595-45CE4ABFFA69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3" name="직사각형 61">
                  <a:extLst>
                    <a:ext uri="{FF2B5EF4-FFF2-40B4-BE49-F238E27FC236}">
                      <a16:creationId xmlns:a16="http://schemas.microsoft.com/office/drawing/2014/main" id="{203A46D1-4C99-9F47-ADAB-268519952A74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51" name="직사각형 61">
                <a:extLst>
                  <a:ext uri="{FF2B5EF4-FFF2-40B4-BE49-F238E27FC236}">
                    <a16:creationId xmlns:a16="http://schemas.microsoft.com/office/drawing/2014/main" id="{9A898A5D-58C5-C84B-AC8A-4F7E37D6B3D2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Ｎ</a:t>
                </a:r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umberPicker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時間選取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B0F7372-05FF-C844-BCA7-43588D23EAC1}"/>
              </a:ext>
            </a:extLst>
          </p:cNvPr>
          <p:cNvGrpSpPr/>
          <p:nvPr/>
        </p:nvGrpSpPr>
        <p:grpSpPr>
          <a:xfrm>
            <a:off x="2178926" y="2604987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9" name="눈물 방울 39">
              <a:extLst>
                <a:ext uri="{FF2B5EF4-FFF2-40B4-BE49-F238E27FC236}">
                  <a16:creationId xmlns:a16="http://schemas.microsoft.com/office/drawing/2014/main" id="{D317A332-AAB8-8D4C-AE26-0D9040B9D18D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0" name="직사각형 61">
              <a:extLst>
                <a:ext uri="{FF2B5EF4-FFF2-40B4-BE49-F238E27FC236}">
                  <a16:creationId xmlns:a16="http://schemas.microsoft.com/office/drawing/2014/main" id="{532A0530-344F-9541-8427-1C7AF400807B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17972A3-E8DC-5A4D-8078-06DEE931A475}"/>
              </a:ext>
            </a:extLst>
          </p:cNvPr>
          <p:cNvGrpSpPr/>
          <p:nvPr/>
        </p:nvGrpSpPr>
        <p:grpSpPr>
          <a:xfrm>
            <a:off x="2605289" y="356284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62" name="눈물 방울 39">
              <a:extLst>
                <a:ext uri="{FF2B5EF4-FFF2-40B4-BE49-F238E27FC236}">
                  <a16:creationId xmlns:a16="http://schemas.microsoft.com/office/drawing/2014/main" id="{FDE82FE3-1A1F-4C4E-AC1D-4C88CB09E755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3" name="직사각형 61">
              <a:extLst>
                <a:ext uri="{FF2B5EF4-FFF2-40B4-BE49-F238E27FC236}">
                  <a16:creationId xmlns:a16="http://schemas.microsoft.com/office/drawing/2014/main" id="{ADE44B97-72AE-2A4A-81F2-A053AEB8A76C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16E8F0A-4412-C44D-A627-54FA0AFDD6CB}"/>
              </a:ext>
            </a:extLst>
          </p:cNvPr>
          <p:cNvGrpSpPr/>
          <p:nvPr/>
        </p:nvGrpSpPr>
        <p:grpSpPr>
          <a:xfrm>
            <a:off x="6366352" y="3032373"/>
            <a:ext cx="3334364" cy="2770976"/>
            <a:chOff x="6366352" y="3032373"/>
            <a:chExt cx="3334364" cy="277097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CE55641-0ED1-5B46-9A63-E949B5E9EC3C}"/>
                </a:ext>
              </a:extLst>
            </p:cNvPr>
            <p:cNvGrpSpPr/>
            <p:nvPr/>
          </p:nvGrpSpPr>
          <p:grpSpPr>
            <a:xfrm>
              <a:off x="6366352" y="3032373"/>
              <a:ext cx="3334364" cy="1610660"/>
              <a:chOff x="6366352" y="3032373"/>
              <a:chExt cx="3334364" cy="1610660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FD1EF58C-7D2A-254B-B1CE-D6310011BA44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3334364" cy="408295"/>
                <a:chOff x="6366352" y="3032373"/>
                <a:chExt cx="3334364" cy="408295"/>
              </a:xfrm>
            </p:grpSpPr>
            <p:grpSp>
              <p:nvGrpSpPr>
                <p:cNvPr id="28" name="群組 27">
                  <a:extLst>
                    <a:ext uri="{FF2B5EF4-FFF2-40B4-BE49-F238E27FC236}">
                      <a16:creationId xmlns:a16="http://schemas.microsoft.com/office/drawing/2014/main" id="{BE9D98A2-0EAA-634C-9217-39EDF34FB93E}"/>
                    </a:ext>
                  </a:extLst>
                </p:cNvPr>
                <p:cNvGrpSpPr/>
                <p:nvPr/>
              </p:nvGrpSpPr>
              <p:grpSpPr>
                <a:xfrm>
                  <a:off x="6366352" y="3032373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29" name="눈물 방울 39">
                    <a:extLst>
                      <a:ext uri="{FF2B5EF4-FFF2-40B4-BE49-F238E27FC236}">
                        <a16:creationId xmlns:a16="http://schemas.microsoft.com/office/drawing/2014/main" id="{D66612B6-79DD-3346-AB69-D0E681E2F9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0" name="직사각형 61">
                    <a:extLst>
                      <a:ext uri="{FF2B5EF4-FFF2-40B4-BE49-F238E27FC236}">
                        <a16:creationId xmlns:a16="http://schemas.microsoft.com/office/drawing/2014/main" id="{D493B8E9-3D36-1442-B40A-77254D30089C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1</a:t>
                    </a:r>
                  </a:p>
                </p:txBody>
              </p:sp>
            </p:grpSp>
            <p:sp>
              <p:nvSpPr>
                <p:cNvPr id="37" name="직사각형 61">
                  <a:extLst>
                    <a:ext uri="{FF2B5EF4-FFF2-40B4-BE49-F238E27FC236}">
                      <a16:creationId xmlns:a16="http://schemas.microsoft.com/office/drawing/2014/main" id="{D34771FE-F6D9-0041-B764-83C693D34A49}"/>
                    </a:ext>
                  </a:extLst>
                </p:cNvPr>
                <p:cNvSpPr/>
                <p:nvPr/>
              </p:nvSpPr>
              <p:spPr>
                <a:xfrm>
                  <a:off x="6881345" y="3071336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 err="1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TextView</a:t>
                  </a:r>
                  <a:r>
                    <a:rPr lang="zh-TW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 顯示倒數時間 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7E87D739-BADB-E349-9706-125DE8FE9F70}"/>
                  </a:ext>
                </a:extLst>
              </p:cNvPr>
              <p:cNvGrpSpPr/>
              <p:nvPr/>
            </p:nvGrpSpPr>
            <p:grpSpPr>
              <a:xfrm>
                <a:off x="6366352" y="3645223"/>
                <a:ext cx="3334364" cy="396627"/>
                <a:chOff x="6366352" y="3692386"/>
                <a:chExt cx="3334364" cy="396627"/>
              </a:xfrm>
            </p:grpSpPr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B707C4F2-1FCE-D942-80D5-C37BAD755E11}"/>
                    </a:ext>
                  </a:extLst>
                </p:cNvPr>
                <p:cNvGrpSpPr/>
                <p:nvPr/>
              </p:nvGrpSpPr>
              <p:grpSpPr>
                <a:xfrm>
                  <a:off x="6366352" y="3692386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32" name="눈물 방울 39">
                    <a:extLst>
                      <a:ext uri="{FF2B5EF4-FFF2-40B4-BE49-F238E27FC236}">
                        <a16:creationId xmlns:a16="http://schemas.microsoft.com/office/drawing/2014/main" id="{5C4CBF52-A21C-D94D-9935-70A330C219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3" name="직사각형 61">
                    <a:extLst>
                      <a:ext uri="{FF2B5EF4-FFF2-40B4-BE49-F238E27FC236}">
                        <a16:creationId xmlns:a16="http://schemas.microsoft.com/office/drawing/2014/main" id="{2D928ADB-3FDF-E741-8A57-48D3817DFDA7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2</a:t>
                    </a:r>
                  </a:p>
                </p:txBody>
              </p:sp>
            </p:grpSp>
            <p:sp>
              <p:nvSpPr>
                <p:cNvPr id="38" name="직사각형 61">
                  <a:extLst>
                    <a:ext uri="{FF2B5EF4-FFF2-40B4-BE49-F238E27FC236}">
                      <a16:creationId xmlns:a16="http://schemas.microsoft.com/office/drawing/2014/main" id="{FD5FB98D-0606-9F42-BB42-0525B1AF6BA0}"/>
                    </a:ext>
                  </a:extLst>
                </p:cNvPr>
                <p:cNvSpPr/>
                <p:nvPr/>
              </p:nvSpPr>
              <p:spPr>
                <a:xfrm>
                  <a:off x="6881345" y="3711867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Button </a:t>
                  </a:r>
                  <a:r>
                    <a:rPr lang="zh-CN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重設時間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B4C7B533-1379-9440-A899-344CA64DC4BA}"/>
                  </a:ext>
                </a:extLst>
              </p:cNvPr>
              <p:cNvGrpSpPr/>
              <p:nvPr/>
            </p:nvGrpSpPr>
            <p:grpSpPr>
              <a:xfrm>
                <a:off x="6366352" y="4246406"/>
                <a:ext cx="3334364" cy="396627"/>
                <a:chOff x="6366352" y="3692386"/>
                <a:chExt cx="3334364" cy="396627"/>
              </a:xfrm>
            </p:grpSpPr>
            <p:grpSp>
              <p:nvGrpSpPr>
                <p:cNvPr id="27" name="群組 26">
                  <a:extLst>
                    <a:ext uri="{FF2B5EF4-FFF2-40B4-BE49-F238E27FC236}">
                      <a16:creationId xmlns:a16="http://schemas.microsoft.com/office/drawing/2014/main" id="{64CE95FB-C198-414A-BB2C-6B9EC51CA50C}"/>
                    </a:ext>
                  </a:extLst>
                </p:cNvPr>
                <p:cNvGrpSpPr/>
                <p:nvPr/>
              </p:nvGrpSpPr>
              <p:grpSpPr>
                <a:xfrm>
                  <a:off x="6366352" y="3692386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40" name="눈물 방울 39">
                    <a:extLst>
                      <a:ext uri="{FF2B5EF4-FFF2-40B4-BE49-F238E27FC236}">
                        <a16:creationId xmlns:a16="http://schemas.microsoft.com/office/drawing/2014/main" id="{03AB8CF0-41AF-8B4A-977D-A9A4AD62B9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1" name="직사각형 61">
                    <a:extLst>
                      <a:ext uri="{FF2B5EF4-FFF2-40B4-BE49-F238E27FC236}">
                        <a16:creationId xmlns:a16="http://schemas.microsoft.com/office/drawing/2014/main" id="{6D4239E5-BD6A-3645-BBEF-5B10CDF2A109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3</a:t>
                    </a:r>
                  </a:p>
                </p:txBody>
              </p:sp>
            </p:grpSp>
            <p:sp>
              <p:nvSpPr>
                <p:cNvPr id="39" name="직사각형 61">
                  <a:extLst>
                    <a:ext uri="{FF2B5EF4-FFF2-40B4-BE49-F238E27FC236}">
                      <a16:creationId xmlns:a16="http://schemas.microsoft.com/office/drawing/2014/main" id="{2F6386B2-4D02-4E4D-89FE-485D9417DBA9}"/>
                    </a:ext>
                  </a:extLst>
                </p:cNvPr>
                <p:cNvSpPr/>
                <p:nvPr/>
              </p:nvSpPr>
              <p:spPr>
                <a:xfrm>
                  <a:off x="6881345" y="3711867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Button </a:t>
                  </a:r>
                  <a:r>
                    <a:rPr lang="zh-CN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開始倒數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BCC6D1C-1570-7043-AD77-97DD45E9AD06}"/>
                </a:ext>
              </a:extLst>
            </p:cNvPr>
            <p:cNvGrpSpPr/>
            <p:nvPr/>
          </p:nvGrpSpPr>
          <p:grpSpPr>
            <a:xfrm>
              <a:off x="6366352" y="4826564"/>
              <a:ext cx="3334364" cy="396627"/>
              <a:chOff x="6366352" y="4815857"/>
              <a:chExt cx="3334364" cy="396627"/>
            </a:xfrm>
          </p:grpSpPr>
          <p:sp>
            <p:nvSpPr>
              <p:cNvPr id="67" name="눈물 방울 39">
                <a:extLst>
                  <a:ext uri="{FF2B5EF4-FFF2-40B4-BE49-F238E27FC236}">
                    <a16:creationId xmlns:a16="http://schemas.microsoft.com/office/drawing/2014/main" id="{236CB75F-B4F9-0642-A90C-B9B1AD98DCE1}"/>
                  </a:ext>
                </a:extLst>
              </p:cNvPr>
              <p:cNvSpPr/>
              <p:nvPr/>
            </p:nvSpPr>
            <p:spPr>
              <a:xfrm rot="5400000">
                <a:off x="6366352" y="4815857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68" name="직사각형 61">
                <a:extLst>
                  <a:ext uri="{FF2B5EF4-FFF2-40B4-BE49-F238E27FC236}">
                    <a16:creationId xmlns:a16="http://schemas.microsoft.com/office/drawing/2014/main" id="{B0B87540-DF38-2741-B4EB-D467573C4B0E}"/>
                  </a:ext>
                </a:extLst>
              </p:cNvPr>
              <p:cNvSpPr/>
              <p:nvPr/>
            </p:nvSpPr>
            <p:spPr>
              <a:xfrm>
                <a:off x="6403629" y="4843152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4</a:t>
                </a:r>
              </a:p>
            </p:txBody>
          </p:sp>
          <p:sp>
            <p:nvSpPr>
              <p:cNvPr id="69" name="직사각형 61">
                <a:extLst>
                  <a:ext uri="{FF2B5EF4-FFF2-40B4-BE49-F238E27FC236}">
                    <a16:creationId xmlns:a16="http://schemas.microsoft.com/office/drawing/2014/main" id="{AF734157-EDEE-7F42-A337-B958CC90BB57}"/>
                  </a:ext>
                </a:extLst>
              </p:cNvPr>
              <p:cNvSpPr/>
              <p:nvPr/>
            </p:nvSpPr>
            <p:spPr>
              <a:xfrm>
                <a:off x="6881345" y="483533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Progress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倒數進度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E8A2DD9-8FF9-C847-94F8-4B7017B6A7E1}"/>
                </a:ext>
              </a:extLst>
            </p:cNvPr>
            <p:cNvGrpSpPr/>
            <p:nvPr/>
          </p:nvGrpSpPr>
          <p:grpSpPr>
            <a:xfrm>
              <a:off x="6366352" y="5406722"/>
              <a:ext cx="3334364" cy="396627"/>
              <a:chOff x="6366352" y="5406722"/>
              <a:chExt cx="3334364" cy="396627"/>
            </a:xfrm>
          </p:grpSpPr>
          <p:sp>
            <p:nvSpPr>
              <p:cNvPr id="70" name="눈물 방울 39">
                <a:extLst>
                  <a:ext uri="{FF2B5EF4-FFF2-40B4-BE49-F238E27FC236}">
                    <a16:creationId xmlns:a16="http://schemas.microsoft.com/office/drawing/2014/main" id="{01593DA4-FD27-624F-BBC0-90282990F154}"/>
                  </a:ext>
                </a:extLst>
              </p:cNvPr>
              <p:cNvSpPr/>
              <p:nvPr/>
            </p:nvSpPr>
            <p:spPr>
              <a:xfrm rot="5400000">
                <a:off x="6366352" y="5406722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71" name="직사각형 61">
                <a:extLst>
                  <a:ext uri="{FF2B5EF4-FFF2-40B4-BE49-F238E27FC236}">
                    <a16:creationId xmlns:a16="http://schemas.microsoft.com/office/drawing/2014/main" id="{3B7113F6-4BFA-6A44-A7FC-24CF163BA886}"/>
                  </a:ext>
                </a:extLst>
              </p:cNvPr>
              <p:cNvSpPr/>
              <p:nvPr/>
            </p:nvSpPr>
            <p:spPr>
              <a:xfrm>
                <a:off x="6403629" y="5434017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5</a:t>
                </a:r>
              </a:p>
            </p:txBody>
          </p:sp>
          <p:sp>
            <p:nvSpPr>
              <p:cNvPr id="72" name="직사각형 61">
                <a:extLst>
                  <a:ext uri="{FF2B5EF4-FFF2-40B4-BE49-F238E27FC236}">
                    <a16:creationId xmlns:a16="http://schemas.microsoft.com/office/drawing/2014/main" id="{B6DA3693-CCB0-C649-A0BC-5E6BD8A4B813}"/>
                  </a:ext>
                </a:extLst>
              </p:cNvPr>
              <p:cNvSpPr/>
              <p:nvPr/>
            </p:nvSpPr>
            <p:spPr>
              <a:xfrm>
                <a:off x="6881345" y="5426203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Notification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結束通知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194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1024</Words>
  <Application>Microsoft Macintosh PowerPoint</Application>
  <PresentationFormat>寬螢幕</PresentationFormat>
  <Paragraphs>421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PingFang SC</vt:lpstr>
      <vt:lpstr>Arial</vt:lpstr>
      <vt:lpstr>Arial Rounded MT Bold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427</cp:revision>
  <dcterms:created xsi:type="dcterms:W3CDTF">2020-06-04T17:54:40Z</dcterms:created>
  <dcterms:modified xsi:type="dcterms:W3CDTF">2020-06-30T06:15:01Z</dcterms:modified>
</cp:coreProperties>
</file>